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9" r:id="rId4"/>
    <p:sldId id="325" r:id="rId5"/>
    <p:sldId id="258" r:id="rId6"/>
    <p:sldId id="312" r:id="rId7"/>
    <p:sldId id="314" r:id="rId8"/>
    <p:sldId id="313" r:id="rId9"/>
    <p:sldId id="324" r:id="rId10"/>
    <p:sldId id="322" r:id="rId11"/>
    <p:sldId id="257" r:id="rId12"/>
    <p:sldId id="302" r:id="rId13"/>
    <p:sldId id="303" r:id="rId14"/>
    <p:sldId id="304" r:id="rId15"/>
    <p:sldId id="306" r:id="rId16"/>
    <p:sldId id="307" r:id="rId17"/>
    <p:sldId id="308" r:id="rId18"/>
    <p:sldId id="309" r:id="rId19"/>
    <p:sldId id="305" r:id="rId20"/>
    <p:sldId id="310" r:id="rId21"/>
    <p:sldId id="311" r:id="rId22"/>
    <p:sldId id="279" r:id="rId23"/>
    <p:sldId id="280" r:id="rId24"/>
    <p:sldId id="281" r:id="rId25"/>
    <p:sldId id="282" r:id="rId26"/>
    <p:sldId id="283" r:id="rId27"/>
    <p:sldId id="284" r:id="rId28"/>
    <p:sldId id="269" r:id="rId29"/>
    <p:sldId id="327" r:id="rId30"/>
    <p:sldId id="262" r:id="rId31"/>
    <p:sldId id="264" r:id="rId32"/>
    <p:sldId id="266" r:id="rId33"/>
    <p:sldId id="265" r:id="rId34"/>
    <p:sldId id="267" r:id="rId35"/>
    <p:sldId id="268" r:id="rId36"/>
    <p:sldId id="270" r:id="rId37"/>
    <p:sldId id="271" r:id="rId38"/>
    <p:sldId id="272" r:id="rId39"/>
    <p:sldId id="273" r:id="rId40"/>
    <p:sldId id="274" r:id="rId41"/>
    <p:sldId id="276" r:id="rId42"/>
    <p:sldId id="328" r:id="rId43"/>
    <p:sldId id="275" r:id="rId44"/>
    <p:sldId id="278" r:id="rId45"/>
    <p:sldId id="326" r:id="rId46"/>
    <p:sldId id="329" r:id="rId47"/>
    <p:sldId id="277" r:id="rId48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031CC-24A5-4D50-8FC2-4BB9A1183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5806415-3996-4107-B2F0-33FE676A7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78C1B5-4753-446B-AE4C-B07C2EEA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8846F0-894A-46D9-A910-582B775E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45E205-FA62-4D43-82EB-50E71B0E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267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75B06-508B-4BEF-B105-10172CDA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49B8355-3E1B-402C-AC4C-83529D85A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181F6F-A5B8-4A0C-999D-EA6CCA0F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E3D95F-E34F-48ED-A635-0B515D09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C2BD4D-717B-4C3B-AA71-7439C502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83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3A7CF52-2724-4BAD-8988-4F73485DF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9999B23-10A2-42D8-83D2-6F256F429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ED9C12-6D54-4F74-B11F-B79D01E0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C01625-15D4-4DEB-8B0B-5532523B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54E624-69A2-457D-83FE-A9CC8F19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6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A7CBD-7A49-FBEE-2307-91C8CF4C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35CB605-E960-3F9D-185E-0CD8B7314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FE2CFB-EA17-0D77-B320-C4B935A5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11B909-4AB5-2EAD-E920-E092CD8D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45F31D5-149D-59A4-9962-01B3CC6A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52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F3062-F3B4-0A06-1C0F-661CD1FB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B7886F-A71F-4943-079D-725F64AC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D7E703-D436-4091-36B6-D64B1FCA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A0FC1C-BB49-4D63-02E3-0213567A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D576F5-7646-1F54-1592-F876C568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52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CF440-960A-2587-AC4A-A1E5C6E2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306F14-D2DB-D371-846B-38AC72E6B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DC6B1F-1883-FC6E-CFC2-0430B60A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8F88F9-420E-FBED-F9ED-B0A68243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527831-EB4D-DE7E-A7ED-B2F7D1C7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9682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8CEF0-7730-9398-C3FE-37112B50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C3D761-0E8F-B518-1884-58C3FA7AB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78DD2BD-41CB-2E08-B7BD-6A2892CEC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7E7D1F0-F212-B6BD-2D98-DD5F14F9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06BA29-488F-C98E-2A47-31F13A7E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FC299D-D091-A09F-17ED-76569F97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9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0E104-897F-3D69-7E65-609DA632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5D1AFD-ED62-07A9-5AEC-E9454079D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B18BDAE-2523-3F4E-CA41-1F5034CD0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436FB98-72EB-1AD4-1518-5C507FC47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B558315-8A24-40FA-A371-E5880118D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A44A408-321B-0F60-AADA-DFB30DB4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74C0F89-6062-3274-4A1D-93BABF17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C786CAF-7753-9726-23CC-7919D5BE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8084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5B113-24DC-B855-B209-B31933DD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048AA76-C9EF-FBCD-A5B1-4829703E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D3C0AF2-1A5C-FF2C-BE95-849C8481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2411ED-66B8-47D0-1C21-4DAD1CC5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11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96F7ECB-3610-E33F-E943-160E5AF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FB4800E-5147-743C-8A64-9366E384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FA8CF5F-C6D8-27C1-3839-3B0DFC10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3279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35066-1672-8000-7409-491CC4DE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130F43-3BE6-32FA-50D0-CE2869CB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A34099C-5129-1CC5-097D-77026D65B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5A8A8C7-B7EE-0E3B-273C-299E4E5E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48F4DF-1AFC-8179-CD10-C4633B19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4A0709-6BC3-7406-9546-CE21D31C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485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67B0E-849C-4FD6-993A-3044A446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D37249-EA41-4752-B3CD-5604130FF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45B1E0-79AB-4057-A4A1-ACB104C9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55CCC7-AFDB-4147-A3A7-091A7A06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B76CED-1261-4E7F-A174-E04C6049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353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61E2C-4D07-8088-1740-7D967A11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EB72FBB-0FAA-1F95-2A81-079785E26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3FB386-FDDD-2B0A-D493-3A608605B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2754944-1322-FFD2-3706-651B11E3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43AB52C-295F-14BA-5E49-09B36E11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CE3664E-4C15-BEFA-096A-2A6199F5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7499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B4464-2313-5720-107B-73C84077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085E3FF-D30D-5614-30C0-DDCA1D80F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9E128A-6A59-275A-CEF3-38360A91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F890BB-0136-4115-19FB-26B0A42D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CE75E7-9F3F-33A1-85B9-B7186D89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8695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1726917-D48A-9924-5B11-1F4D9C2A0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0C801D4-BF1A-4593-236E-CCFCDDAA0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3E7DAA-8E89-11E4-92E8-12EE0A7A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989523-80DF-2DA5-62E2-B9E55AD0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D52F20-9A49-BAAD-6066-D33D7E43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584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79D3D-235E-4241-A38E-03FCEF33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A2FF8B-460A-4C33-9A7D-CA386F026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D0E04D-7BA7-469D-98B7-E7B56D12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0925FE-3615-4C43-9082-081D05A3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C4D0AB-ED2A-40DB-8533-58F137B4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2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EEECF-A34B-404A-A0BD-CFE3777A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D19975-BA22-49C4-94B8-0BEBFF269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F463C4-FC16-4ED5-9EBB-DFD51554F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85FA566-3C74-4E67-947F-D2EDD7AC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7AC33B-EDA4-4E22-93F1-D73A41F9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7B10E42-C1A2-4444-B028-2F3EF448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578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71550-0103-4090-8DEA-66B61984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44DC05-E7E5-46B9-82ED-8A8DCC282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E6D28AF-0812-4FC7-B142-05FD349B9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BF9DCB9-934F-4AE9-AF27-5A5E4D5E8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EBB830D-DE5B-4F39-9F46-45D821BD7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F56D6ED-8825-4F3B-A70B-723547A1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DB77D3B-4B6C-4DB8-8ACA-22267C7D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D9E9C5A-DEF9-4AB4-B341-C8E29CC3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98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B6FEC-A7BD-4DCC-B4F7-0D3854F0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73A3FAA-A3CC-4213-97D1-975571A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246180F-DC83-4426-AFD9-62F67839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BD80DB2-6E5B-4B8A-A5B8-41599038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22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8B85003-19E6-48AE-B84B-8231C3E1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A9946BE-C33D-4735-91A8-D576691F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D1547B1-A8F7-4FC8-8D11-F73B6A35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30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6E9CE-0945-449E-A67D-4D8BAB7D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CE8B46-D2DF-4AC1-B8F5-BD0CE2EB2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0CE60E1-0BE5-4640-8DDC-9B3D96B43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D089B2-F084-41B9-B3CE-17D1209C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C2FA872-9838-4ACE-95AD-52FB1154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AECB9AE-5522-41FC-A1FD-9FB2B6E1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44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C7272-09FE-461B-9F3B-7ABBA7C3E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4C5C9A3-DE20-4B94-A97A-47379CDE8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06026F6-01E7-4732-AE4C-D7905AD89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9EC2D3-0C3B-4020-83B8-808B0FDE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E38F0D3-BA2A-449E-8487-9279E8EE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539A8FE-7399-4CA3-AAE8-DA3E01E6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43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E09EC1A-E86B-416C-80D0-06560926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762632-BC79-441F-9D0A-0A79211CC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E6D191-92E0-436C-9A01-7E0323F83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2248-BEBD-4131-82E7-339B697BD16B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3B8182-99F3-47D4-BBBE-90A25945D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C0A922-C1D0-4A30-8759-E1526D6C0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AF3F4-7270-404E-9F85-80CD07F56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165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59B5FBE-DF3F-DA7E-1D5D-00614B04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91B1DD3-67BE-F706-C7BA-6662954F3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64E54B-6469-AABF-D2FE-6119F6A5E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4F3DFB-52D5-4C18-B24F-2D686E56AC0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241A19-DE1E-0089-32E4-DE34CD98B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505A61-9635-D2F4-EF44-41B2DFF20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7931FB-365D-4BD4-B983-C018EE7B8B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874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D0ABA-D307-49E5-B2DB-50B017122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135" y="2741110"/>
            <a:ext cx="8896227" cy="1791047"/>
          </a:xfrm>
        </p:spPr>
        <p:txBody>
          <a:bodyPr>
            <a:noAutofit/>
          </a:bodyPr>
          <a:lstStyle/>
          <a:p>
            <a:br>
              <a:rPr lang="da-DK" sz="4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4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Velkommen til</a:t>
            </a:r>
            <a:br>
              <a:rPr lang="da-DK" sz="4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a-DK" sz="4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4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Formandsmøde </a:t>
            </a:r>
            <a:br>
              <a:rPr lang="da-DK" sz="4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4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marts 2024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4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D0ABA-D307-49E5-B2DB-50B017122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01" y="871199"/>
            <a:ext cx="8430178" cy="1034260"/>
          </a:xfrm>
        </p:spPr>
        <p:txBody>
          <a:bodyPr>
            <a:normAutofit/>
          </a:bodyPr>
          <a:lstStyle/>
          <a:p>
            <a:r>
              <a:rPr lang="da-DK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Gennemgang af budget 2024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E4D5989-E7DB-06AC-9E26-4DB0D7DE5EBF}"/>
              </a:ext>
            </a:extLst>
          </p:cNvPr>
          <p:cNvSpPr txBox="1"/>
          <p:nvPr/>
        </p:nvSpPr>
        <p:spPr>
          <a:xfrm>
            <a:off x="3452327" y="2701255"/>
            <a:ext cx="530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Afdeling 24 – Hækkemosen &amp; Bakkekammen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7A13332-C438-4A3F-4C6D-29ED01D5E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232" y="3181739"/>
            <a:ext cx="4421674" cy="20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7902653-3A57-E9F0-D9B3-1BED90BB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7" y="1828794"/>
            <a:ext cx="11641088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80E0604-6811-B403-EE06-EF715DB8B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0" y="1486521"/>
            <a:ext cx="11562254" cy="63410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B78410D-F404-34CC-D349-06A8CFD59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81" y="2233444"/>
            <a:ext cx="11341650" cy="33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E4E912C-0658-9F8F-7A89-A4932B0B7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4" y="2304893"/>
            <a:ext cx="11343919" cy="313485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A75FD639-A918-FA14-9E65-4E5A78468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4" y="1486521"/>
            <a:ext cx="11562254" cy="6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8C1C8F5-6851-9E0A-D376-50B59585D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0" y="1483466"/>
            <a:ext cx="11562254" cy="63410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D54A33A-343F-5CD7-890D-97EFE2F6E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93" y="2202024"/>
            <a:ext cx="11578012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241BB6-26B6-2FF8-77D7-7A95B1323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69" y="1182149"/>
            <a:ext cx="9805314" cy="47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7C0D0FA-86B7-3EF5-676B-C839E1897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71" y="1281240"/>
            <a:ext cx="11213965" cy="428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1F33E28-4EBF-8FB9-C2E3-A3216D308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14" y="1586204"/>
            <a:ext cx="11216494" cy="36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0B982D2-7D90-8DF6-9A03-B0F560271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76" y="1756205"/>
            <a:ext cx="6468110" cy="25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3C75BB8-AA01-80D4-EAB3-908519658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43" y="2164702"/>
            <a:ext cx="11063047" cy="362960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FFD584E-2F68-EDFF-381B-1617C6897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01" y="736975"/>
            <a:ext cx="8430178" cy="1034260"/>
          </a:xfrm>
        </p:spPr>
        <p:txBody>
          <a:bodyPr>
            <a:normAutofit/>
          </a:bodyPr>
          <a:lstStyle/>
          <a:p>
            <a:r>
              <a:rPr lang="da-DK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Huslejekonsekvens 2025</a:t>
            </a:r>
          </a:p>
        </p:txBody>
      </p:sp>
    </p:spTree>
    <p:extLst>
      <p:ext uri="{BB962C8B-B14F-4D97-AF65-F5344CB8AC3E}">
        <p14:creationId xmlns:p14="http://schemas.microsoft.com/office/powerpoint/2010/main" val="13238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D0ABA-D307-49E5-B2DB-50B017122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8684" y="1219060"/>
            <a:ext cx="5878285" cy="577942"/>
          </a:xfrm>
        </p:spPr>
        <p:txBody>
          <a:bodyPr>
            <a:normAutofit/>
          </a:bodyPr>
          <a:lstStyle/>
          <a:p>
            <a:r>
              <a:rPr lang="da-DK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Dagsorden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540952" y="374668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Undertitel 8">
            <a:extLst>
              <a:ext uri="{FF2B5EF4-FFF2-40B4-BE49-F238E27FC236}">
                <a16:creationId xmlns:a16="http://schemas.microsoft.com/office/drawing/2014/main" id="{5395A74E-E2FA-4A2E-AC35-60D98F15E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267" y="2407298"/>
            <a:ext cx="10506751" cy="285050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Velkomst og nyt fra VAB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Gennemgang af dagsorden til afdelingsmødet og budgetter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Råderetskatalog og BBR-udfordringer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Kort status om nye ejendomsvurderinger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Eventuelt</a:t>
            </a:r>
          </a:p>
          <a:p>
            <a:pPr algn="l"/>
            <a:endParaRPr lang="da-DK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292B2C-EE28-81CF-FCA7-FF9745F1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01" y="736975"/>
            <a:ext cx="8430178" cy="1034260"/>
          </a:xfrm>
        </p:spPr>
        <p:txBody>
          <a:bodyPr>
            <a:normAutofit/>
          </a:bodyPr>
          <a:lstStyle/>
          <a:p>
            <a:r>
              <a:rPr lang="da-DK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Huslejeændringer 2025</a:t>
            </a:r>
          </a:p>
        </p:txBody>
      </p:sp>
      <p:pic>
        <p:nvPicPr>
          <p:cNvPr id="10" name="Billede 9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656E9C40-E284-BD21-9885-0AFB548ED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98" y="2295416"/>
            <a:ext cx="9976583" cy="27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udendørs, sky, træ, bygning&#10;&#10;Automatisk genereret beskrivelse">
            <a:extLst>
              <a:ext uri="{FF2B5EF4-FFF2-40B4-BE49-F238E27FC236}">
                <a16:creationId xmlns:a16="http://schemas.microsoft.com/office/drawing/2014/main" id="{4F76A1AE-A4C1-F027-3F00-23D008E4E0E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r="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AD412BCA-A5D7-1892-0D2F-F63DC8965C50}"/>
              </a:ext>
            </a:extLst>
          </p:cNvPr>
          <p:cNvSpPr txBox="1"/>
          <p:nvPr/>
        </p:nvSpPr>
        <p:spPr>
          <a:xfrm>
            <a:off x="349774" y="0"/>
            <a:ext cx="11842226" cy="6858000"/>
          </a:xfrm>
          <a:custGeom>
            <a:avLst/>
            <a:gdLst/>
            <a:ahLst/>
            <a:cxnLst/>
            <a:rect l="l" t="t" r="r" b="b"/>
            <a:pathLst>
              <a:path w="11842226" h="6858000">
                <a:moveTo>
                  <a:pt x="3035563" y="3750522"/>
                </a:moveTo>
                <a:cubicBezTo>
                  <a:pt x="2810926" y="3751591"/>
                  <a:pt x="2653680" y="3772718"/>
                  <a:pt x="2563824" y="3813902"/>
                </a:cubicBezTo>
                <a:cubicBezTo>
                  <a:pt x="2473970" y="3855085"/>
                  <a:pt x="2429042" y="3921674"/>
                  <a:pt x="2429042" y="4013668"/>
                </a:cubicBezTo>
                <a:cubicBezTo>
                  <a:pt x="2429042" y="4079990"/>
                  <a:pt x="2449634" y="4129196"/>
                  <a:pt x="2490817" y="4161287"/>
                </a:cubicBezTo>
                <a:cubicBezTo>
                  <a:pt x="2532001" y="4193378"/>
                  <a:pt x="2585219" y="4209424"/>
                  <a:pt x="2650471" y="4209424"/>
                </a:cubicBezTo>
                <a:cubicBezTo>
                  <a:pt x="2730698" y="4209424"/>
                  <a:pt x="2804775" y="4188565"/>
                  <a:pt x="2872701" y="4146846"/>
                </a:cubicBezTo>
                <a:cubicBezTo>
                  <a:pt x="2940627" y="4105128"/>
                  <a:pt x="2994915" y="4057526"/>
                  <a:pt x="3035563" y="4004041"/>
                </a:cubicBezTo>
                <a:close/>
                <a:moveTo>
                  <a:pt x="5746226" y="3546110"/>
                </a:moveTo>
                <a:lnTo>
                  <a:pt x="5746226" y="3829293"/>
                </a:lnTo>
                <a:lnTo>
                  <a:pt x="5743351" y="3810091"/>
                </a:lnTo>
                <a:cubicBezTo>
                  <a:pt x="5739540" y="3770378"/>
                  <a:pt x="5737635" y="3729128"/>
                  <a:pt x="5737635" y="3686340"/>
                </a:cubicBezTo>
                <a:cubicBezTo>
                  <a:pt x="5737635" y="3644889"/>
                  <a:pt x="5739490" y="3604875"/>
                  <a:pt x="5743201" y="3566299"/>
                </a:cubicBezTo>
                <a:close/>
                <a:moveTo>
                  <a:pt x="4578957" y="3204974"/>
                </a:moveTo>
                <a:cubicBezTo>
                  <a:pt x="4474127" y="3204974"/>
                  <a:pt x="4392829" y="3245622"/>
                  <a:pt x="4335065" y="3326920"/>
                </a:cubicBezTo>
                <a:cubicBezTo>
                  <a:pt x="4277301" y="3408217"/>
                  <a:pt x="4248419" y="3525884"/>
                  <a:pt x="4248419" y="3679921"/>
                </a:cubicBezTo>
                <a:cubicBezTo>
                  <a:pt x="4248419" y="3848934"/>
                  <a:pt x="4275964" y="3974089"/>
                  <a:pt x="4331054" y="4055387"/>
                </a:cubicBezTo>
                <a:cubicBezTo>
                  <a:pt x="4386144" y="4136684"/>
                  <a:pt x="4461825" y="4177333"/>
                  <a:pt x="4558098" y="4177333"/>
                </a:cubicBezTo>
                <a:cubicBezTo>
                  <a:pt x="4647953" y="4177333"/>
                  <a:pt x="4725506" y="4152195"/>
                  <a:pt x="4790758" y="4101919"/>
                </a:cubicBezTo>
                <a:cubicBezTo>
                  <a:pt x="4856010" y="4051643"/>
                  <a:pt x="4905751" y="3992809"/>
                  <a:pt x="4939981" y="3925418"/>
                </a:cubicBezTo>
                <a:lnTo>
                  <a:pt x="4939981" y="3468120"/>
                </a:lnTo>
                <a:cubicBezTo>
                  <a:pt x="4906821" y="3397520"/>
                  <a:pt x="4860288" y="3336012"/>
                  <a:pt x="4800385" y="3283597"/>
                </a:cubicBezTo>
                <a:cubicBezTo>
                  <a:pt x="4740482" y="3231181"/>
                  <a:pt x="4666672" y="3204974"/>
                  <a:pt x="4578957" y="3204974"/>
                </a:cubicBezTo>
                <a:close/>
                <a:moveTo>
                  <a:pt x="9513009" y="3179301"/>
                </a:moveTo>
                <a:cubicBezTo>
                  <a:pt x="9609282" y="3179301"/>
                  <a:pt x="9688173" y="3206311"/>
                  <a:pt x="9749680" y="3260331"/>
                </a:cubicBezTo>
                <a:cubicBezTo>
                  <a:pt x="9811188" y="3314351"/>
                  <a:pt x="9843547" y="3395916"/>
                  <a:pt x="9846756" y="3505025"/>
                </a:cubicBezTo>
                <a:lnTo>
                  <a:pt x="9168030" y="3505025"/>
                </a:lnTo>
                <a:cubicBezTo>
                  <a:pt x="9174448" y="3399125"/>
                  <a:pt x="9208946" y="3318362"/>
                  <a:pt x="9271524" y="3262738"/>
                </a:cubicBezTo>
                <a:cubicBezTo>
                  <a:pt x="9334101" y="3207113"/>
                  <a:pt x="9414597" y="3179301"/>
                  <a:pt x="9513009" y="3179301"/>
                </a:cubicBezTo>
                <a:close/>
                <a:moveTo>
                  <a:pt x="6512634" y="3179301"/>
                </a:moveTo>
                <a:cubicBezTo>
                  <a:pt x="6608907" y="3179301"/>
                  <a:pt x="6687798" y="3206311"/>
                  <a:pt x="6749305" y="3260331"/>
                </a:cubicBezTo>
                <a:cubicBezTo>
                  <a:pt x="6810814" y="3314351"/>
                  <a:pt x="6843172" y="3395916"/>
                  <a:pt x="6846381" y="3505025"/>
                </a:cubicBezTo>
                <a:lnTo>
                  <a:pt x="6167655" y="3505025"/>
                </a:lnTo>
                <a:cubicBezTo>
                  <a:pt x="6174073" y="3399125"/>
                  <a:pt x="6208571" y="3318362"/>
                  <a:pt x="6271149" y="3262738"/>
                </a:cubicBezTo>
                <a:cubicBezTo>
                  <a:pt x="6333726" y="3207113"/>
                  <a:pt x="6414222" y="3179301"/>
                  <a:pt x="6512634" y="3179301"/>
                </a:cubicBezTo>
                <a:close/>
                <a:moveTo>
                  <a:pt x="8540398" y="2887272"/>
                </a:moveTo>
                <a:cubicBezTo>
                  <a:pt x="8424871" y="2887272"/>
                  <a:pt x="8326458" y="2912410"/>
                  <a:pt x="8245161" y="2962686"/>
                </a:cubicBezTo>
                <a:cubicBezTo>
                  <a:pt x="8163863" y="3012962"/>
                  <a:pt x="8102890" y="3085167"/>
                  <a:pt x="8062242" y="3179301"/>
                </a:cubicBezTo>
                <a:lnTo>
                  <a:pt x="8054219" y="2908131"/>
                </a:lnTo>
                <a:lnTo>
                  <a:pt x="7646663" y="2908131"/>
                </a:lnTo>
                <a:lnTo>
                  <a:pt x="7646663" y="4474175"/>
                </a:lnTo>
                <a:lnTo>
                  <a:pt x="8071869" y="4474175"/>
                </a:lnTo>
                <a:lnTo>
                  <a:pt x="8071869" y="3432820"/>
                </a:lnTo>
                <a:cubicBezTo>
                  <a:pt x="8106099" y="3384684"/>
                  <a:pt x="8146748" y="3346977"/>
                  <a:pt x="8193815" y="3319699"/>
                </a:cubicBezTo>
                <a:cubicBezTo>
                  <a:pt x="8240881" y="3292422"/>
                  <a:pt x="8293297" y="3273167"/>
                  <a:pt x="8351061" y="3261935"/>
                </a:cubicBezTo>
                <a:cubicBezTo>
                  <a:pt x="8408825" y="3250704"/>
                  <a:pt x="8469263" y="3245087"/>
                  <a:pt x="8532376" y="3245087"/>
                </a:cubicBezTo>
                <a:lnTo>
                  <a:pt x="8572490" y="3245087"/>
                </a:lnTo>
                <a:lnTo>
                  <a:pt x="8572490" y="2887272"/>
                </a:lnTo>
                <a:close/>
                <a:moveTo>
                  <a:pt x="9513009" y="2884063"/>
                </a:moveTo>
                <a:cubicBezTo>
                  <a:pt x="9345066" y="2884063"/>
                  <a:pt x="9203598" y="2916422"/>
                  <a:pt x="9088605" y="2981138"/>
                </a:cubicBezTo>
                <a:cubicBezTo>
                  <a:pt x="8973612" y="3045855"/>
                  <a:pt x="8886431" y="3138117"/>
                  <a:pt x="8827062" y="3257924"/>
                </a:cubicBezTo>
                <a:cubicBezTo>
                  <a:pt x="8767694" y="3377731"/>
                  <a:pt x="8738010" y="3520536"/>
                  <a:pt x="8738010" y="3686340"/>
                </a:cubicBezTo>
                <a:cubicBezTo>
                  <a:pt x="8738010" y="3857492"/>
                  <a:pt x="8768496" y="4004041"/>
                  <a:pt x="8829469" y="4125987"/>
                </a:cubicBezTo>
                <a:cubicBezTo>
                  <a:pt x="8890442" y="4247933"/>
                  <a:pt x="8980297" y="4341265"/>
                  <a:pt x="9099034" y="4405981"/>
                </a:cubicBezTo>
                <a:cubicBezTo>
                  <a:pt x="9217771" y="4470698"/>
                  <a:pt x="9364320" y="4503057"/>
                  <a:pt x="9538682" y="4503057"/>
                </a:cubicBezTo>
                <a:cubicBezTo>
                  <a:pt x="9680952" y="4503057"/>
                  <a:pt x="9805305" y="4483000"/>
                  <a:pt x="9911740" y="4442886"/>
                </a:cubicBezTo>
                <a:cubicBezTo>
                  <a:pt x="10018176" y="4402772"/>
                  <a:pt x="10102147" y="4342067"/>
                  <a:pt x="10163655" y="4260769"/>
                </a:cubicBezTo>
                <a:cubicBezTo>
                  <a:pt x="10225163" y="4179472"/>
                  <a:pt x="10258591" y="4077850"/>
                  <a:pt x="10263940" y="3955904"/>
                </a:cubicBezTo>
                <a:lnTo>
                  <a:pt x="9845151" y="3955904"/>
                </a:lnTo>
                <a:cubicBezTo>
                  <a:pt x="9844082" y="4035062"/>
                  <a:pt x="9815735" y="4094698"/>
                  <a:pt x="9760110" y="4134812"/>
                </a:cubicBezTo>
                <a:cubicBezTo>
                  <a:pt x="9704486" y="4174926"/>
                  <a:pt x="9630676" y="4194983"/>
                  <a:pt x="9538682" y="4194983"/>
                </a:cubicBezTo>
                <a:cubicBezTo>
                  <a:pt x="9449898" y="4194983"/>
                  <a:pt x="9378226" y="4175461"/>
                  <a:pt x="9323672" y="4136417"/>
                </a:cubicBezTo>
                <a:cubicBezTo>
                  <a:pt x="9269117" y="4097372"/>
                  <a:pt x="9229271" y="4045759"/>
                  <a:pt x="9204132" y="3981577"/>
                </a:cubicBezTo>
                <a:cubicBezTo>
                  <a:pt x="9178994" y="3917395"/>
                  <a:pt x="9165356" y="3848399"/>
                  <a:pt x="9163216" y="3774590"/>
                </a:cubicBezTo>
                <a:lnTo>
                  <a:pt x="10262335" y="3774590"/>
                </a:lnTo>
                <a:cubicBezTo>
                  <a:pt x="10264475" y="3762823"/>
                  <a:pt x="10266079" y="3745975"/>
                  <a:pt x="10267149" y="3724047"/>
                </a:cubicBezTo>
                <a:cubicBezTo>
                  <a:pt x="10268219" y="3702118"/>
                  <a:pt x="10268753" y="3684735"/>
                  <a:pt x="10268753" y="3671899"/>
                </a:cubicBezTo>
                <a:cubicBezTo>
                  <a:pt x="10268753" y="3419449"/>
                  <a:pt x="10201095" y="3225031"/>
                  <a:pt x="10065777" y="3088644"/>
                </a:cubicBezTo>
                <a:cubicBezTo>
                  <a:pt x="9930460" y="2952257"/>
                  <a:pt x="9746204" y="2884063"/>
                  <a:pt x="9513009" y="2884063"/>
                </a:cubicBezTo>
                <a:close/>
                <a:moveTo>
                  <a:pt x="2778835" y="2884063"/>
                </a:moveTo>
                <a:cubicBezTo>
                  <a:pt x="2878317" y="2884063"/>
                  <a:pt x="2969242" y="2892353"/>
                  <a:pt x="3051609" y="2908934"/>
                </a:cubicBezTo>
                <a:cubicBezTo>
                  <a:pt x="3133976" y="2925514"/>
                  <a:pt x="3205378" y="2954128"/>
                  <a:pt x="3265817" y="2994777"/>
                </a:cubicBezTo>
                <a:cubicBezTo>
                  <a:pt x="3326255" y="3035426"/>
                  <a:pt x="3373054" y="3090783"/>
                  <a:pt x="3406215" y="3160849"/>
                </a:cubicBezTo>
                <a:cubicBezTo>
                  <a:pt x="3439376" y="3230914"/>
                  <a:pt x="3455956" y="3318362"/>
                  <a:pt x="3455956" y="3423193"/>
                </a:cubicBezTo>
                <a:lnTo>
                  <a:pt x="3455956" y="4474175"/>
                </a:lnTo>
                <a:lnTo>
                  <a:pt x="3058027" y="4474175"/>
                </a:lnTo>
                <a:lnTo>
                  <a:pt x="3045190" y="4270397"/>
                </a:lnTo>
                <a:cubicBezTo>
                  <a:pt x="2978869" y="4346346"/>
                  <a:pt x="2901850" y="4403842"/>
                  <a:pt x="2814135" y="4442886"/>
                </a:cubicBezTo>
                <a:cubicBezTo>
                  <a:pt x="2726419" y="4481930"/>
                  <a:pt x="2625332" y="4501452"/>
                  <a:pt x="2510874" y="4501452"/>
                </a:cubicBezTo>
                <a:cubicBezTo>
                  <a:pt x="2422089" y="4501452"/>
                  <a:pt x="2339187" y="4484337"/>
                  <a:pt x="2262168" y="4450107"/>
                </a:cubicBezTo>
                <a:cubicBezTo>
                  <a:pt x="2185150" y="4415876"/>
                  <a:pt x="2122840" y="4364263"/>
                  <a:pt x="2075238" y="4295267"/>
                </a:cubicBezTo>
                <a:cubicBezTo>
                  <a:pt x="2027636" y="4226272"/>
                  <a:pt x="2003835" y="4139893"/>
                  <a:pt x="2003835" y="4036132"/>
                </a:cubicBezTo>
                <a:cubicBezTo>
                  <a:pt x="2003835" y="3891722"/>
                  <a:pt x="2047158" y="3782880"/>
                  <a:pt x="2133804" y="3709606"/>
                </a:cubicBezTo>
                <a:cubicBezTo>
                  <a:pt x="2220450" y="3636331"/>
                  <a:pt x="2341594" y="3586590"/>
                  <a:pt x="2497236" y="3560382"/>
                </a:cubicBezTo>
                <a:cubicBezTo>
                  <a:pt x="2652877" y="3534174"/>
                  <a:pt x="2833924" y="3518931"/>
                  <a:pt x="3040377" y="3514652"/>
                </a:cubicBezTo>
                <a:lnTo>
                  <a:pt x="3040377" y="3431216"/>
                </a:lnTo>
                <a:cubicBezTo>
                  <a:pt x="3040377" y="3329594"/>
                  <a:pt x="3016041" y="3260063"/>
                  <a:pt x="2967370" y="3222624"/>
                </a:cubicBezTo>
                <a:cubicBezTo>
                  <a:pt x="2918698" y="3185184"/>
                  <a:pt x="2855853" y="3166464"/>
                  <a:pt x="2778835" y="3166464"/>
                </a:cubicBezTo>
                <a:cubicBezTo>
                  <a:pt x="2694328" y="3166464"/>
                  <a:pt x="2624797" y="3186521"/>
                  <a:pt x="2570243" y="3226635"/>
                </a:cubicBezTo>
                <a:cubicBezTo>
                  <a:pt x="2515688" y="3266749"/>
                  <a:pt x="2488410" y="3331733"/>
                  <a:pt x="2488410" y="3421588"/>
                </a:cubicBezTo>
                <a:lnTo>
                  <a:pt x="2090481" y="3421588"/>
                </a:lnTo>
                <a:cubicBezTo>
                  <a:pt x="2090481" y="3287876"/>
                  <a:pt x="2119631" y="3181975"/>
                  <a:pt x="2177929" y="3103887"/>
                </a:cubicBezTo>
                <a:cubicBezTo>
                  <a:pt x="2236228" y="3025799"/>
                  <a:pt x="2316991" y="2969639"/>
                  <a:pt x="2420217" y="2935409"/>
                </a:cubicBezTo>
                <a:cubicBezTo>
                  <a:pt x="2523443" y="2901178"/>
                  <a:pt x="2642983" y="2884063"/>
                  <a:pt x="2778835" y="2884063"/>
                </a:cubicBezTo>
                <a:close/>
                <a:moveTo>
                  <a:pt x="450879" y="2688307"/>
                </a:moveTo>
                <a:lnTo>
                  <a:pt x="450879" y="3275574"/>
                </a:lnTo>
                <a:lnTo>
                  <a:pt x="813508" y="3275574"/>
                </a:lnTo>
                <a:cubicBezTo>
                  <a:pt x="884108" y="3275574"/>
                  <a:pt x="944814" y="3264342"/>
                  <a:pt x="995625" y="3241878"/>
                </a:cubicBezTo>
                <a:cubicBezTo>
                  <a:pt x="1046436" y="3219415"/>
                  <a:pt x="1085747" y="3185719"/>
                  <a:pt x="1113560" y="3140791"/>
                </a:cubicBezTo>
                <a:cubicBezTo>
                  <a:pt x="1141372" y="3095864"/>
                  <a:pt x="1155278" y="3040774"/>
                  <a:pt x="1155278" y="2975523"/>
                </a:cubicBezTo>
                <a:cubicBezTo>
                  <a:pt x="1155278" y="2880319"/>
                  <a:pt x="1126396" y="2808649"/>
                  <a:pt x="1068632" y="2760512"/>
                </a:cubicBezTo>
                <a:cubicBezTo>
                  <a:pt x="1010868" y="2712376"/>
                  <a:pt x="934384" y="2688307"/>
                  <a:pt x="839181" y="2688307"/>
                </a:cubicBezTo>
                <a:close/>
                <a:moveTo>
                  <a:pt x="10714429" y="2539084"/>
                </a:moveTo>
                <a:lnTo>
                  <a:pt x="10714429" y="2908131"/>
                </a:lnTo>
                <a:lnTo>
                  <a:pt x="10454491" y="2908131"/>
                </a:lnTo>
                <a:lnTo>
                  <a:pt x="10454491" y="3235460"/>
                </a:lnTo>
                <a:lnTo>
                  <a:pt x="10714429" y="3235460"/>
                </a:lnTo>
                <a:lnTo>
                  <a:pt x="10714429" y="3928627"/>
                </a:lnTo>
                <a:cubicBezTo>
                  <a:pt x="10714429" y="4056991"/>
                  <a:pt x="10731544" y="4161020"/>
                  <a:pt x="10765774" y="4240713"/>
                </a:cubicBezTo>
                <a:cubicBezTo>
                  <a:pt x="10800005" y="4320405"/>
                  <a:pt x="10860710" y="4379239"/>
                  <a:pt x="10947891" y="4417213"/>
                </a:cubicBezTo>
                <a:cubicBezTo>
                  <a:pt x="11035072" y="4455188"/>
                  <a:pt x="11157820" y="4474175"/>
                  <a:pt x="11316136" y="4474175"/>
                </a:cubicBezTo>
                <a:lnTo>
                  <a:pt x="11481405" y="4474175"/>
                </a:lnTo>
                <a:lnTo>
                  <a:pt x="11481405" y="4145242"/>
                </a:lnTo>
                <a:lnTo>
                  <a:pt x="11330577" y="4145242"/>
                </a:lnTo>
                <a:cubicBezTo>
                  <a:pt x="11249280" y="4145242"/>
                  <a:pt x="11197132" y="4125452"/>
                  <a:pt x="11174133" y="4085873"/>
                </a:cubicBezTo>
                <a:cubicBezTo>
                  <a:pt x="11151134" y="4046294"/>
                  <a:pt x="11139635" y="3985321"/>
                  <a:pt x="11139635" y="3902954"/>
                </a:cubicBezTo>
                <a:lnTo>
                  <a:pt x="11139635" y="3235460"/>
                </a:lnTo>
                <a:lnTo>
                  <a:pt x="11481405" y="3235460"/>
                </a:lnTo>
                <a:lnTo>
                  <a:pt x="11481405" y="2908131"/>
                </a:lnTo>
                <a:lnTo>
                  <a:pt x="11139635" y="2908131"/>
                </a:lnTo>
                <a:lnTo>
                  <a:pt x="11139635" y="2539084"/>
                </a:lnTo>
                <a:close/>
                <a:moveTo>
                  <a:pt x="4939981" y="2314447"/>
                </a:moveTo>
                <a:lnTo>
                  <a:pt x="5365188" y="2314447"/>
                </a:lnTo>
                <a:lnTo>
                  <a:pt x="5365188" y="4474175"/>
                </a:lnTo>
                <a:lnTo>
                  <a:pt x="4957631" y="4474175"/>
                </a:lnTo>
                <a:lnTo>
                  <a:pt x="4939981" y="4251142"/>
                </a:lnTo>
                <a:cubicBezTo>
                  <a:pt x="4884357" y="4328161"/>
                  <a:pt x="4815361" y="4389134"/>
                  <a:pt x="4732994" y="4434061"/>
                </a:cubicBezTo>
                <a:cubicBezTo>
                  <a:pt x="4650627" y="4478989"/>
                  <a:pt x="4550610" y="4501452"/>
                  <a:pt x="4432943" y="4501452"/>
                </a:cubicBezTo>
                <a:cubicBezTo>
                  <a:pt x="4315276" y="4501452"/>
                  <a:pt x="4209643" y="4472036"/>
                  <a:pt x="4116044" y="4413202"/>
                </a:cubicBezTo>
                <a:cubicBezTo>
                  <a:pt x="4022445" y="4354368"/>
                  <a:pt x="3948635" y="4264246"/>
                  <a:pt x="3894616" y="4142835"/>
                </a:cubicBezTo>
                <a:cubicBezTo>
                  <a:pt x="3840595" y="4021424"/>
                  <a:pt x="3813586" y="3867119"/>
                  <a:pt x="3813586" y="3679921"/>
                </a:cubicBezTo>
                <a:cubicBezTo>
                  <a:pt x="3813586" y="3499142"/>
                  <a:pt x="3842735" y="3349918"/>
                  <a:pt x="3901034" y="3232251"/>
                </a:cubicBezTo>
                <a:cubicBezTo>
                  <a:pt x="3959332" y="3114584"/>
                  <a:pt x="4038223" y="3026868"/>
                  <a:pt x="4137705" y="2969104"/>
                </a:cubicBezTo>
                <a:cubicBezTo>
                  <a:pt x="4237188" y="2911341"/>
                  <a:pt x="4348971" y="2882458"/>
                  <a:pt x="4473057" y="2882458"/>
                </a:cubicBezTo>
                <a:cubicBezTo>
                  <a:pt x="4582166" y="2882458"/>
                  <a:pt x="4675765" y="2904922"/>
                  <a:pt x="4753853" y="2949850"/>
                </a:cubicBezTo>
                <a:cubicBezTo>
                  <a:pt x="4831941" y="2994777"/>
                  <a:pt x="4893984" y="3053611"/>
                  <a:pt x="4939981" y="3126351"/>
                </a:cubicBezTo>
                <a:close/>
                <a:moveTo>
                  <a:pt x="0" y="2314447"/>
                </a:moveTo>
                <a:lnTo>
                  <a:pt x="888922" y="2314447"/>
                </a:lnTo>
                <a:cubicBezTo>
                  <a:pt x="1027983" y="2314447"/>
                  <a:pt x="1152069" y="2333969"/>
                  <a:pt x="1261178" y="2373013"/>
                </a:cubicBezTo>
                <a:cubicBezTo>
                  <a:pt x="1370288" y="2412057"/>
                  <a:pt x="1456667" y="2475169"/>
                  <a:pt x="1520314" y="2562350"/>
                </a:cubicBezTo>
                <a:cubicBezTo>
                  <a:pt x="1583961" y="2649531"/>
                  <a:pt x="1615785" y="2765326"/>
                  <a:pt x="1615785" y="2909736"/>
                </a:cubicBezTo>
                <a:cubicBezTo>
                  <a:pt x="1615785" y="3046658"/>
                  <a:pt x="1579147" y="3162720"/>
                  <a:pt x="1505873" y="3257924"/>
                </a:cubicBezTo>
                <a:cubicBezTo>
                  <a:pt x="1432598" y="3353127"/>
                  <a:pt x="1321616" y="3421053"/>
                  <a:pt x="1172928" y="3461702"/>
                </a:cubicBezTo>
                <a:cubicBezTo>
                  <a:pt x="1263853" y="3475608"/>
                  <a:pt x="1336592" y="3503153"/>
                  <a:pt x="1391147" y="3544337"/>
                </a:cubicBezTo>
                <a:cubicBezTo>
                  <a:pt x="1445702" y="3585520"/>
                  <a:pt x="1489827" y="3640877"/>
                  <a:pt x="1523523" y="3710408"/>
                </a:cubicBezTo>
                <a:cubicBezTo>
                  <a:pt x="1557218" y="3779938"/>
                  <a:pt x="1587972" y="3865514"/>
                  <a:pt x="1615785" y="3967136"/>
                </a:cubicBezTo>
                <a:lnTo>
                  <a:pt x="1758590" y="4474175"/>
                </a:lnTo>
                <a:lnTo>
                  <a:pt x="1286851" y="4474175"/>
                </a:lnTo>
                <a:lnTo>
                  <a:pt x="1185764" y="4056991"/>
                </a:lnTo>
                <a:cubicBezTo>
                  <a:pt x="1164370" y="3962857"/>
                  <a:pt x="1139767" y="3885839"/>
                  <a:pt x="1111955" y="3825936"/>
                </a:cubicBezTo>
                <a:cubicBezTo>
                  <a:pt x="1084143" y="3766032"/>
                  <a:pt x="1046436" y="3721372"/>
                  <a:pt x="998834" y="3691955"/>
                </a:cubicBezTo>
                <a:cubicBezTo>
                  <a:pt x="951232" y="3662539"/>
                  <a:pt x="885713" y="3647830"/>
                  <a:pt x="802276" y="3647830"/>
                </a:cubicBezTo>
                <a:lnTo>
                  <a:pt x="450879" y="3647830"/>
                </a:lnTo>
                <a:lnTo>
                  <a:pt x="450879" y="4474175"/>
                </a:lnTo>
                <a:lnTo>
                  <a:pt x="0" y="4474175"/>
                </a:lnTo>
                <a:close/>
                <a:moveTo>
                  <a:pt x="2796485" y="2274333"/>
                </a:moveTo>
                <a:cubicBezTo>
                  <a:pt x="2755836" y="2274333"/>
                  <a:pt x="2722141" y="2287704"/>
                  <a:pt x="2695398" y="2314447"/>
                </a:cubicBezTo>
                <a:cubicBezTo>
                  <a:pt x="2668656" y="2341189"/>
                  <a:pt x="2655284" y="2375420"/>
                  <a:pt x="2655284" y="2417138"/>
                </a:cubicBezTo>
                <a:cubicBezTo>
                  <a:pt x="2655284" y="2458856"/>
                  <a:pt x="2668656" y="2493354"/>
                  <a:pt x="2695398" y="2520632"/>
                </a:cubicBezTo>
                <a:cubicBezTo>
                  <a:pt x="2722141" y="2547909"/>
                  <a:pt x="2755836" y="2561548"/>
                  <a:pt x="2796485" y="2561548"/>
                </a:cubicBezTo>
                <a:cubicBezTo>
                  <a:pt x="2838203" y="2561548"/>
                  <a:pt x="2872166" y="2547909"/>
                  <a:pt x="2898374" y="2520632"/>
                </a:cubicBezTo>
                <a:cubicBezTo>
                  <a:pt x="2924582" y="2493354"/>
                  <a:pt x="2937685" y="2458856"/>
                  <a:pt x="2937685" y="2417138"/>
                </a:cubicBezTo>
                <a:cubicBezTo>
                  <a:pt x="2937685" y="2375420"/>
                  <a:pt x="2924582" y="2341189"/>
                  <a:pt x="2898374" y="2314447"/>
                </a:cubicBezTo>
                <a:cubicBezTo>
                  <a:pt x="2872166" y="2287704"/>
                  <a:pt x="2838203" y="2274333"/>
                  <a:pt x="2796485" y="2274333"/>
                </a:cubicBezTo>
                <a:close/>
                <a:moveTo>
                  <a:pt x="2796485" y="2094623"/>
                </a:moveTo>
                <a:cubicBezTo>
                  <a:pt x="2895967" y="2094623"/>
                  <a:pt x="2978067" y="2124040"/>
                  <a:pt x="3042783" y="2182873"/>
                </a:cubicBezTo>
                <a:cubicBezTo>
                  <a:pt x="3107501" y="2241707"/>
                  <a:pt x="3139859" y="2319795"/>
                  <a:pt x="3139859" y="2417138"/>
                </a:cubicBezTo>
                <a:cubicBezTo>
                  <a:pt x="3139859" y="2516620"/>
                  <a:pt x="3107501" y="2595778"/>
                  <a:pt x="3042783" y="2654612"/>
                </a:cubicBezTo>
                <a:cubicBezTo>
                  <a:pt x="2978067" y="2713445"/>
                  <a:pt x="2895967" y="2742862"/>
                  <a:pt x="2796485" y="2742862"/>
                </a:cubicBezTo>
                <a:cubicBezTo>
                  <a:pt x="2697003" y="2742862"/>
                  <a:pt x="2614903" y="2713445"/>
                  <a:pt x="2550186" y="2654612"/>
                </a:cubicBezTo>
                <a:cubicBezTo>
                  <a:pt x="2485469" y="2595778"/>
                  <a:pt x="2453111" y="2516620"/>
                  <a:pt x="2453111" y="2417138"/>
                </a:cubicBezTo>
                <a:cubicBezTo>
                  <a:pt x="2453111" y="2319795"/>
                  <a:pt x="2485469" y="2241707"/>
                  <a:pt x="2550186" y="2182873"/>
                </a:cubicBezTo>
                <a:cubicBezTo>
                  <a:pt x="2614903" y="2124040"/>
                  <a:pt x="2697003" y="2094623"/>
                  <a:pt x="2796485" y="2094623"/>
                </a:cubicBezTo>
                <a:close/>
                <a:moveTo>
                  <a:pt x="5746226" y="0"/>
                </a:moveTo>
                <a:lnTo>
                  <a:pt x="11842226" y="0"/>
                </a:lnTo>
                <a:lnTo>
                  <a:pt x="11842226" y="6858000"/>
                </a:lnTo>
                <a:lnTo>
                  <a:pt x="5746226" y="6858000"/>
                </a:lnTo>
                <a:lnTo>
                  <a:pt x="5746226" y="3829293"/>
                </a:lnTo>
                <a:lnTo>
                  <a:pt x="5760500" y="3924615"/>
                </a:lnTo>
                <a:cubicBezTo>
                  <a:pt x="5775743" y="3997890"/>
                  <a:pt x="5798608" y="4065014"/>
                  <a:pt x="5829094" y="4125987"/>
                </a:cubicBezTo>
                <a:cubicBezTo>
                  <a:pt x="5890067" y="4247933"/>
                  <a:pt x="5979922" y="4341265"/>
                  <a:pt x="6098659" y="4405981"/>
                </a:cubicBezTo>
                <a:cubicBezTo>
                  <a:pt x="6217396" y="4470698"/>
                  <a:pt x="6363946" y="4503057"/>
                  <a:pt x="6538306" y="4503057"/>
                </a:cubicBezTo>
                <a:cubicBezTo>
                  <a:pt x="6680577" y="4503057"/>
                  <a:pt x="6804930" y="4483000"/>
                  <a:pt x="6911365" y="4442886"/>
                </a:cubicBezTo>
                <a:cubicBezTo>
                  <a:pt x="7017801" y="4402772"/>
                  <a:pt x="7101773" y="4342067"/>
                  <a:pt x="7163280" y="4260769"/>
                </a:cubicBezTo>
                <a:cubicBezTo>
                  <a:pt x="7224788" y="4179472"/>
                  <a:pt x="7258217" y="4077850"/>
                  <a:pt x="7263564" y="3955904"/>
                </a:cubicBezTo>
                <a:lnTo>
                  <a:pt x="6844776" y="3955904"/>
                </a:lnTo>
                <a:cubicBezTo>
                  <a:pt x="6843707" y="4035062"/>
                  <a:pt x="6815360" y="4094698"/>
                  <a:pt x="6759735" y="4134812"/>
                </a:cubicBezTo>
                <a:cubicBezTo>
                  <a:pt x="6704111" y="4174926"/>
                  <a:pt x="6630301" y="4194983"/>
                  <a:pt x="6538306" y="4194983"/>
                </a:cubicBezTo>
                <a:cubicBezTo>
                  <a:pt x="6449522" y="4194983"/>
                  <a:pt x="6377851" y="4175461"/>
                  <a:pt x="6323296" y="4136417"/>
                </a:cubicBezTo>
                <a:cubicBezTo>
                  <a:pt x="6268742" y="4097372"/>
                  <a:pt x="6228896" y="4045759"/>
                  <a:pt x="6203758" y="3981577"/>
                </a:cubicBezTo>
                <a:cubicBezTo>
                  <a:pt x="6178620" y="3917395"/>
                  <a:pt x="6164981" y="3848399"/>
                  <a:pt x="6162842" y="3774590"/>
                </a:cubicBezTo>
                <a:lnTo>
                  <a:pt x="7261960" y="3774590"/>
                </a:lnTo>
                <a:cubicBezTo>
                  <a:pt x="7264100" y="3762823"/>
                  <a:pt x="7265704" y="3745975"/>
                  <a:pt x="7266774" y="3724047"/>
                </a:cubicBezTo>
                <a:cubicBezTo>
                  <a:pt x="7267844" y="3702118"/>
                  <a:pt x="7268378" y="3684735"/>
                  <a:pt x="7268378" y="3671899"/>
                </a:cubicBezTo>
                <a:cubicBezTo>
                  <a:pt x="7268378" y="3419449"/>
                  <a:pt x="7200720" y="3225031"/>
                  <a:pt x="7065402" y="3088644"/>
                </a:cubicBezTo>
                <a:cubicBezTo>
                  <a:pt x="6930085" y="2952257"/>
                  <a:pt x="6745829" y="2884063"/>
                  <a:pt x="6512634" y="2884063"/>
                </a:cubicBezTo>
                <a:cubicBezTo>
                  <a:pt x="6344691" y="2884063"/>
                  <a:pt x="6203223" y="2916422"/>
                  <a:pt x="6088230" y="2981138"/>
                </a:cubicBezTo>
                <a:cubicBezTo>
                  <a:pt x="5973237" y="3045855"/>
                  <a:pt x="5886056" y="3138117"/>
                  <a:pt x="5826688" y="3257924"/>
                </a:cubicBezTo>
                <a:cubicBezTo>
                  <a:pt x="5797004" y="3317827"/>
                  <a:pt x="5774740" y="3383480"/>
                  <a:pt x="5759898" y="3454883"/>
                </a:cubicBezTo>
                <a:lnTo>
                  <a:pt x="5746226" y="3546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1F39FA28-62B0-E7B9-DED1-7C363CC98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21145250">
            <a:off x="403207" y="-1875956"/>
            <a:ext cx="4152945" cy="1085303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E73E76F1-3EE3-A6C4-C7B4-9BD3F44F8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438622">
            <a:off x="12026005" y="-3310211"/>
            <a:ext cx="4908952" cy="3202197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FBAEF2D-42B0-6947-4BE3-1082A3228DE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20141849">
            <a:off x="-5937588" y="4415118"/>
            <a:ext cx="5411016" cy="2874144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6472FAA5-6EFF-2195-49DC-549EB1ADEC0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173010">
            <a:off x="13204589" y="5143489"/>
            <a:ext cx="4795213" cy="18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1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udendørs, sky, træ, bygning&#10;&#10;Automatisk genereret beskrivelse">
            <a:extLst>
              <a:ext uri="{FF2B5EF4-FFF2-40B4-BE49-F238E27FC236}">
                <a16:creationId xmlns:a16="http://schemas.microsoft.com/office/drawing/2014/main" id="{4F76A1AE-A4C1-F027-3F00-23D008E4E0E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r="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1CA650C-6B64-37F7-CD8B-777B64088F2B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BBFBFA3-051D-5FB8-7978-6565D4736E16}"/>
              </a:ext>
            </a:extLst>
          </p:cNvPr>
          <p:cNvSpPr txBox="1"/>
          <p:nvPr/>
        </p:nvSpPr>
        <p:spPr>
          <a:xfrm>
            <a:off x="349774" y="7286172"/>
            <a:ext cx="11842226" cy="6858000"/>
          </a:xfrm>
          <a:custGeom>
            <a:avLst/>
            <a:gdLst/>
            <a:ahLst/>
            <a:cxnLst/>
            <a:rect l="l" t="t" r="r" b="b"/>
            <a:pathLst>
              <a:path w="11842226" h="6858000">
                <a:moveTo>
                  <a:pt x="3035563" y="3750522"/>
                </a:moveTo>
                <a:cubicBezTo>
                  <a:pt x="2810926" y="3751591"/>
                  <a:pt x="2653680" y="3772718"/>
                  <a:pt x="2563824" y="3813902"/>
                </a:cubicBezTo>
                <a:cubicBezTo>
                  <a:pt x="2473970" y="3855085"/>
                  <a:pt x="2429042" y="3921674"/>
                  <a:pt x="2429042" y="4013668"/>
                </a:cubicBezTo>
                <a:cubicBezTo>
                  <a:pt x="2429042" y="4079990"/>
                  <a:pt x="2449634" y="4129196"/>
                  <a:pt x="2490817" y="4161287"/>
                </a:cubicBezTo>
                <a:cubicBezTo>
                  <a:pt x="2532001" y="4193378"/>
                  <a:pt x="2585219" y="4209424"/>
                  <a:pt x="2650471" y="4209424"/>
                </a:cubicBezTo>
                <a:cubicBezTo>
                  <a:pt x="2730698" y="4209424"/>
                  <a:pt x="2804775" y="4188565"/>
                  <a:pt x="2872701" y="4146846"/>
                </a:cubicBezTo>
                <a:cubicBezTo>
                  <a:pt x="2940627" y="4105128"/>
                  <a:pt x="2994915" y="4057526"/>
                  <a:pt x="3035563" y="4004041"/>
                </a:cubicBezTo>
                <a:close/>
                <a:moveTo>
                  <a:pt x="5746226" y="3546110"/>
                </a:moveTo>
                <a:lnTo>
                  <a:pt x="5746226" y="3829293"/>
                </a:lnTo>
                <a:lnTo>
                  <a:pt x="5743351" y="3810091"/>
                </a:lnTo>
                <a:cubicBezTo>
                  <a:pt x="5739540" y="3770378"/>
                  <a:pt x="5737635" y="3729128"/>
                  <a:pt x="5737635" y="3686340"/>
                </a:cubicBezTo>
                <a:cubicBezTo>
                  <a:pt x="5737635" y="3644889"/>
                  <a:pt x="5739490" y="3604875"/>
                  <a:pt x="5743201" y="3566299"/>
                </a:cubicBezTo>
                <a:close/>
                <a:moveTo>
                  <a:pt x="4578957" y="3204974"/>
                </a:moveTo>
                <a:cubicBezTo>
                  <a:pt x="4474127" y="3204974"/>
                  <a:pt x="4392829" y="3245622"/>
                  <a:pt x="4335065" y="3326920"/>
                </a:cubicBezTo>
                <a:cubicBezTo>
                  <a:pt x="4277301" y="3408217"/>
                  <a:pt x="4248419" y="3525884"/>
                  <a:pt x="4248419" y="3679921"/>
                </a:cubicBezTo>
                <a:cubicBezTo>
                  <a:pt x="4248419" y="3848934"/>
                  <a:pt x="4275964" y="3974089"/>
                  <a:pt x="4331054" y="4055387"/>
                </a:cubicBezTo>
                <a:cubicBezTo>
                  <a:pt x="4386144" y="4136684"/>
                  <a:pt x="4461825" y="4177333"/>
                  <a:pt x="4558098" y="4177333"/>
                </a:cubicBezTo>
                <a:cubicBezTo>
                  <a:pt x="4647953" y="4177333"/>
                  <a:pt x="4725506" y="4152195"/>
                  <a:pt x="4790758" y="4101919"/>
                </a:cubicBezTo>
                <a:cubicBezTo>
                  <a:pt x="4856010" y="4051643"/>
                  <a:pt x="4905751" y="3992809"/>
                  <a:pt x="4939981" y="3925418"/>
                </a:cubicBezTo>
                <a:lnTo>
                  <a:pt x="4939981" y="3468120"/>
                </a:lnTo>
                <a:cubicBezTo>
                  <a:pt x="4906821" y="3397520"/>
                  <a:pt x="4860288" y="3336012"/>
                  <a:pt x="4800385" y="3283597"/>
                </a:cubicBezTo>
                <a:cubicBezTo>
                  <a:pt x="4740482" y="3231181"/>
                  <a:pt x="4666672" y="3204974"/>
                  <a:pt x="4578957" y="3204974"/>
                </a:cubicBezTo>
                <a:close/>
                <a:moveTo>
                  <a:pt x="9513009" y="3179301"/>
                </a:moveTo>
                <a:cubicBezTo>
                  <a:pt x="9609282" y="3179301"/>
                  <a:pt x="9688173" y="3206311"/>
                  <a:pt x="9749680" y="3260331"/>
                </a:cubicBezTo>
                <a:cubicBezTo>
                  <a:pt x="9811188" y="3314351"/>
                  <a:pt x="9843547" y="3395916"/>
                  <a:pt x="9846756" y="3505025"/>
                </a:cubicBezTo>
                <a:lnTo>
                  <a:pt x="9168030" y="3505025"/>
                </a:lnTo>
                <a:cubicBezTo>
                  <a:pt x="9174448" y="3399125"/>
                  <a:pt x="9208946" y="3318362"/>
                  <a:pt x="9271524" y="3262738"/>
                </a:cubicBezTo>
                <a:cubicBezTo>
                  <a:pt x="9334101" y="3207113"/>
                  <a:pt x="9414597" y="3179301"/>
                  <a:pt x="9513009" y="3179301"/>
                </a:cubicBezTo>
                <a:close/>
                <a:moveTo>
                  <a:pt x="6512634" y="3179301"/>
                </a:moveTo>
                <a:cubicBezTo>
                  <a:pt x="6608907" y="3179301"/>
                  <a:pt x="6687798" y="3206311"/>
                  <a:pt x="6749305" y="3260331"/>
                </a:cubicBezTo>
                <a:cubicBezTo>
                  <a:pt x="6810814" y="3314351"/>
                  <a:pt x="6843172" y="3395916"/>
                  <a:pt x="6846381" y="3505025"/>
                </a:cubicBezTo>
                <a:lnTo>
                  <a:pt x="6167655" y="3505025"/>
                </a:lnTo>
                <a:cubicBezTo>
                  <a:pt x="6174073" y="3399125"/>
                  <a:pt x="6208571" y="3318362"/>
                  <a:pt x="6271149" y="3262738"/>
                </a:cubicBezTo>
                <a:cubicBezTo>
                  <a:pt x="6333726" y="3207113"/>
                  <a:pt x="6414222" y="3179301"/>
                  <a:pt x="6512634" y="3179301"/>
                </a:cubicBezTo>
                <a:close/>
                <a:moveTo>
                  <a:pt x="8540398" y="2887272"/>
                </a:moveTo>
                <a:cubicBezTo>
                  <a:pt x="8424871" y="2887272"/>
                  <a:pt x="8326458" y="2912410"/>
                  <a:pt x="8245161" y="2962686"/>
                </a:cubicBezTo>
                <a:cubicBezTo>
                  <a:pt x="8163863" y="3012962"/>
                  <a:pt x="8102890" y="3085167"/>
                  <a:pt x="8062242" y="3179301"/>
                </a:cubicBezTo>
                <a:lnTo>
                  <a:pt x="8054219" y="2908131"/>
                </a:lnTo>
                <a:lnTo>
                  <a:pt x="7646663" y="2908131"/>
                </a:lnTo>
                <a:lnTo>
                  <a:pt x="7646663" y="4474175"/>
                </a:lnTo>
                <a:lnTo>
                  <a:pt x="8071869" y="4474175"/>
                </a:lnTo>
                <a:lnTo>
                  <a:pt x="8071869" y="3432820"/>
                </a:lnTo>
                <a:cubicBezTo>
                  <a:pt x="8106099" y="3384684"/>
                  <a:pt x="8146748" y="3346977"/>
                  <a:pt x="8193815" y="3319699"/>
                </a:cubicBezTo>
                <a:cubicBezTo>
                  <a:pt x="8240881" y="3292422"/>
                  <a:pt x="8293297" y="3273167"/>
                  <a:pt x="8351061" y="3261935"/>
                </a:cubicBezTo>
                <a:cubicBezTo>
                  <a:pt x="8408825" y="3250704"/>
                  <a:pt x="8469263" y="3245087"/>
                  <a:pt x="8532376" y="3245087"/>
                </a:cubicBezTo>
                <a:lnTo>
                  <a:pt x="8572490" y="3245087"/>
                </a:lnTo>
                <a:lnTo>
                  <a:pt x="8572490" y="2887272"/>
                </a:lnTo>
                <a:close/>
                <a:moveTo>
                  <a:pt x="9513009" y="2884063"/>
                </a:moveTo>
                <a:cubicBezTo>
                  <a:pt x="9345066" y="2884063"/>
                  <a:pt x="9203598" y="2916422"/>
                  <a:pt x="9088605" y="2981138"/>
                </a:cubicBezTo>
                <a:cubicBezTo>
                  <a:pt x="8973612" y="3045855"/>
                  <a:pt x="8886431" y="3138117"/>
                  <a:pt x="8827062" y="3257924"/>
                </a:cubicBezTo>
                <a:cubicBezTo>
                  <a:pt x="8767694" y="3377731"/>
                  <a:pt x="8738010" y="3520536"/>
                  <a:pt x="8738010" y="3686340"/>
                </a:cubicBezTo>
                <a:cubicBezTo>
                  <a:pt x="8738010" y="3857492"/>
                  <a:pt x="8768496" y="4004041"/>
                  <a:pt x="8829469" y="4125987"/>
                </a:cubicBezTo>
                <a:cubicBezTo>
                  <a:pt x="8890442" y="4247933"/>
                  <a:pt x="8980297" y="4341265"/>
                  <a:pt x="9099034" y="4405981"/>
                </a:cubicBezTo>
                <a:cubicBezTo>
                  <a:pt x="9217771" y="4470698"/>
                  <a:pt x="9364320" y="4503057"/>
                  <a:pt x="9538682" y="4503057"/>
                </a:cubicBezTo>
                <a:cubicBezTo>
                  <a:pt x="9680952" y="4503057"/>
                  <a:pt x="9805305" y="4483000"/>
                  <a:pt x="9911740" y="4442886"/>
                </a:cubicBezTo>
                <a:cubicBezTo>
                  <a:pt x="10018176" y="4402772"/>
                  <a:pt x="10102147" y="4342067"/>
                  <a:pt x="10163655" y="4260769"/>
                </a:cubicBezTo>
                <a:cubicBezTo>
                  <a:pt x="10225163" y="4179472"/>
                  <a:pt x="10258591" y="4077850"/>
                  <a:pt x="10263940" y="3955904"/>
                </a:cubicBezTo>
                <a:lnTo>
                  <a:pt x="9845151" y="3955904"/>
                </a:lnTo>
                <a:cubicBezTo>
                  <a:pt x="9844082" y="4035062"/>
                  <a:pt x="9815735" y="4094698"/>
                  <a:pt x="9760110" y="4134812"/>
                </a:cubicBezTo>
                <a:cubicBezTo>
                  <a:pt x="9704486" y="4174926"/>
                  <a:pt x="9630676" y="4194983"/>
                  <a:pt x="9538682" y="4194983"/>
                </a:cubicBezTo>
                <a:cubicBezTo>
                  <a:pt x="9449898" y="4194983"/>
                  <a:pt x="9378226" y="4175461"/>
                  <a:pt x="9323672" y="4136417"/>
                </a:cubicBezTo>
                <a:cubicBezTo>
                  <a:pt x="9269117" y="4097372"/>
                  <a:pt x="9229271" y="4045759"/>
                  <a:pt x="9204132" y="3981577"/>
                </a:cubicBezTo>
                <a:cubicBezTo>
                  <a:pt x="9178994" y="3917395"/>
                  <a:pt x="9165356" y="3848399"/>
                  <a:pt x="9163216" y="3774590"/>
                </a:cubicBezTo>
                <a:lnTo>
                  <a:pt x="10262335" y="3774590"/>
                </a:lnTo>
                <a:cubicBezTo>
                  <a:pt x="10264475" y="3762823"/>
                  <a:pt x="10266079" y="3745975"/>
                  <a:pt x="10267149" y="3724047"/>
                </a:cubicBezTo>
                <a:cubicBezTo>
                  <a:pt x="10268219" y="3702118"/>
                  <a:pt x="10268753" y="3684735"/>
                  <a:pt x="10268753" y="3671899"/>
                </a:cubicBezTo>
                <a:cubicBezTo>
                  <a:pt x="10268753" y="3419449"/>
                  <a:pt x="10201095" y="3225031"/>
                  <a:pt x="10065777" y="3088644"/>
                </a:cubicBezTo>
                <a:cubicBezTo>
                  <a:pt x="9930460" y="2952257"/>
                  <a:pt x="9746204" y="2884063"/>
                  <a:pt x="9513009" y="2884063"/>
                </a:cubicBezTo>
                <a:close/>
                <a:moveTo>
                  <a:pt x="2778835" y="2884063"/>
                </a:moveTo>
                <a:cubicBezTo>
                  <a:pt x="2878317" y="2884063"/>
                  <a:pt x="2969242" y="2892353"/>
                  <a:pt x="3051609" y="2908934"/>
                </a:cubicBezTo>
                <a:cubicBezTo>
                  <a:pt x="3133976" y="2925514"/>
                  <a:pt x="3205378" y="2954128"/>
                  <a:pt x="3265817" y="2994777"/>
                </a:cubicBezTo>
                <a:cubicBezTo>
                  <a:pt x="3326255" y="3035426"/>
                  <a:pt x="3373054" y="3090783"/>
                  <a:pt x="3406215" y="3160849"/>
                </a:cubicBezTo>
                <a:cubicBezTo>
                  <a:pt x="3439376" y="3230914"/>
                  <a:pt x="3455956" y="3318362"/>
                  <a:pt x="3455956" y="3423193"/>
                </a:cubicBezTo>
                <a:lnTo>
                  <a:pt x="3455956" y="4474175"/>
                </a:lnTo>
                <a:lnTo>
                  <a:pt x="3058027" y="4474175"/>
                </a:lnTo>
                <a:lnTo>
                  <a:pt x="3045190" y="4270397"/>
                </a:lnTo>
                <a:cubicBezTo>
                  <a:pt x="2978869" y="4346346"/>
                  <a:pt x="2901850" y="4403842"/>
                  <a:pt x="2814135" y="4442886"/>
                </a:cubicBezTo>
                <a:cubicBezTo>
                  <a:pt x="2726419" y="4481930"/>
                  <a:pt x="2625332" y="4501452"/>
                  <a:pt x="2510874" y="4501452"/>
                </a:cubicBezTo>
                <a:cubicBezTo>
                  <a:pt x="2422089" y="4501452"/>
                  <a:pt x="2339187" y="4484337"/>
                  <a:pt x="2262168" y="4450107"/>
                </a:cubicBezTo>
                <a:cubicBezTo>
                  <a:pt x="2185150" y="4415876"/>
                  <a:pt x="2122840" y="4364263"/>
                  <a:pt x="2075238" y="4295267"/>
                </a:cubicBezTo>
                <a:cubicBezTo>
                  <a:pt x="2027636" y="4226272"/>
                  <a:pt x="2003835" y="4139893"/>
                  <a:pt x="2003835" y="4036132"/>
                </a:cubicBezTo>
                <a:cubicBezTo>
                  <a:pt x="2003835" y="3891722"/>
                  <a:pt x="2047158" y="3782880"/>
                  <a:pt x="2133804" y="3709606"/>
                </a:cubicBezTo>
                <a:cubicBezTo>
                  <a:pt x="2220450" y="3636331"/>
                  <a:pt x="2341594" y="3586590"/>
                  <a:pt x="2497236" y="3560382"/>
                </a:cubicBezTo>
                <a:cubicBezTo>
                  <a:pt x="2652877" y="3534174"/>
                  <a:pt x="2833924" y="3518931"/>
                  <a:pt x="3040377" y="3514652"/>
                </a:cubicBezTo>
                <a:lnTo>
                  <a:pt x="3040377" y="3431216"/>
                </a:lnTo>
                <a:cubicBezTo>
                  <a:pt x="3040377" y="3329594"/>
                  <a:pt x="3016041" y="3260063"/>
                  <a:pt x="2967370" y="3222624"/>
                </a:cubicBezTo>
                <a:cubicBezTo>
                  <a:pt x="2918698" y="3185184"/>
                  <a:pt x="2855853" y="3166464"/>
                  <a:pt x="2778835" y="3166464"/>
                </a:cubicBezTo>
                <a:cubicBezTo>
                  <a:pt x="2694328" y="3166464"/>
                  <a:pt x="2624797" y="3186521"/>
                  <a:pt x="2570243" y="3226635"/>
                </a:cubicBezTo>
                <a:cubicBezTo>
                  <a:pt x="2515688" y="3266749"/>
                  <a:pt x="2488410" y="3331733"/>
                  <a:pt x="2488410" y="3421588"/>
                </a:cubicBezTo>
                <a:lnTo>
                  <a:pt x="2090481" y="3421588"/>
                </a:lnTo>
                <a:cubicBezTo>
                  <a:pt x="2090481" y="3287876"/>
                  <a:pt x="2119631" y="3181975"/>
                  <a:pt x="2177929" y="3103887"/>
                </a:cubicBezTo>
                <a:cubicBezTo>
                  <a:pt x="2236228" y="3025799"/>
                  <a:pt x="2316991" y="2969639"/>
                  <a:pt x="2420217" y="2935409"/>
                </a:cubicBezTo>
                <a:cubicBezTo>
                  <a:pt x="2523443" y="2901178"/>
                  <a:pt x="2642983" y="2884063"/>
                  <a:pt x="2778835" y="2884063"/>
                </a:cubicBezTo>
                <a:close/>
                <a:moveTo>
                  <a:pt x="450879" y="2688307"/>
                </a:moveTo>
                <a:lnTo>
                  <a:pt x="450879" y="3275574"/>
                </a:lnTo>
                <a:lnTo>
                  <a:pt x="813508" y="3275574"/>
                </a:lnTo>
                <a:cubicBezTo>
                  <a:pt x="884108" y="3275574"/>
                  <a:pt x="944814" y="3264342"/>
                  <a:pt x="995625" y="3241878"/>
                </a:cubicBezTo>
                <a:cubicBezTo>
                  <a:pt x="1046436" y="3219415"/>
                  <a:pt x="1085747" y="3185719"/>
                  <a:pt x="1113560" y="3140791"/>
                </a:cubicBezTo>
                <a:cubicBezTo>
                  <a:pt x="1141372" y="3095864"/>
                  <a:pt x="1155278" y="3040774"/>
                  <a:pt x="1155278" y="2975523"/>
                </a:cubicBezTo>
                <a:cubicBezTo>
                  <a:pt x="1155278" y="2880319"/>
                  <a:pt x="1126396" y="2808649"/>
                  <a:pt x="1068632" y="2760512"/>
                </a:cubicBezTo>
                <a:cubicBezTo>
                  <a:pt x="1010868" y="2712376"/>
                  <a:pt x="934384" y="2688307"/>
                  <a:pt x="839181" y="2688307"/>
                </a:cubicBezTo>
                <a:close/>
                <a:moveTo>
                  <a:pt x="10714429" y="2539084"/>
                </a:moveTo>
                <a:lnTo>
                  <a:pt x="10714429" y="2908131"/>
                </a:lnTo>
                <a:lnTo>
                  <a:pt x="10454491" y="2908131"/>
                </a:lnTo>
                <a:lnTo>
                  <a:pt x="10454491" y="3235460"/>
                </a:lnTo>
                <a:lnTo>
                  <a:pt x="10714429" y="3235460"/>
                </a:lnTo>
                <a:lnTo>
                  <a:pt x="10714429" y="3928627"/>
                </a:lnTo>
                <a:cubicBezTo>
                  <a:pt x="10714429" y="4056991"/>
                  <a:pt x="10731544" y="4161020"/>
                  <a:pt x="10765774" y="4240713"/>
                </a:cubicBezTo>
                <a:cubicBezTo>
                  <a:pt x="10800005" y="4320405"/>
                  <a:pt x="10860710" y="4379239"/>
                  <a:pt x="10947891" y="4417213"/>
                </a:cubicBezTo>
                <a:cubicBezTo>
                  <a:pt x="11035072" y="4455188"/>
                  <a:pt x="11157820" y="4474175"/>
                  <a:pt x="11316136" y="4474175"/>
                </a:cubicBezTo>
                <a:lnTo>
                  <a:pt x="11481405" y="4474175"/>
                </a:lnTo>
                <a:lnTo>
                  <a:pt x="11481405" y="4145242"/>
                </a:lnTo>
                <a:lnTo>
                  <a:pt x="11330577" y="4145242"/>
                </a:lnTo>
                <a:cubicBezTo>
                  <a:pt x="11249280" y="4145242"/>
                  <a:pt x="11197132" y="4125452"/>
                  <a:pt x="11174133" y="4085873"/>
                </a:cubicBezTo>
                <a:cubicBezTo>
                  <a:pt x="11151134" y="4046294"/>
                  <a:pt x="11139635" y="3985321"/>
                  <a:pt x="11139635" y="3902954"/>
                </a:cubicBezTo>
                <a:lnTo>
                  <a:pt x="11139635" y="3235460"/>
                </a:lnTo>
                <a:lnTo>
                  <a:pt x="11481405" y="3235460"/>
                </a:lnTo>
                <a:lnTo>
                  <a:pt x="11481405" y="2908131"/>
                </a:lnTo>
                <a:lnTo>
                  <a:pt x="11139635" y="2908131"/>
                </a:lnTo>
                <a:lnTo>
                  <a:pt x="11139635" y="2539084"/>
                </a:lnTo>
                <a:close/>
                <a:moveTo>
                  <a:pt x="4939981" y="2314447"/>
                </a:moveTo>
                <a:lnTo>
                  <a:pt x="5365188" y="2314447"/>
                </a:lnTo>
                <a:lnTo>
                  <a:pt x="5365188" y="4474175"/>
                </a:lnTo>
                <a:lnTo>
                  <a:pt x="4957631" y="4474175"/>
                </a:lnTo>
                <a:lnTo>
                  <a:pt x="4939981" y="4251142"/>
                </a:lnTo>
                <a:cubicBezTo>
                  <a:pt x="4884357" y="4328161"/>
                  <a:pt x="4815361" y="4389134"/>
                  <a:pt x="4732994" y="4434061"/>
                </a:cubicBezTo>
                <a:cubicBezTo>
                  <a:pt x="4650627" y="4478989"/>
                  <a:pt x="4550610" y="4501452"/>
                  <a:pt x="4432943" y="4501452"/>
                </a:cubicBezTo>
                <a:cubicBezTo>
                  <a:pt x="4315276" y="4501452"/>
                  <a:pt x="4209643" y="4472036"/>
                  <a:pt x="4116044" y="4413202"/>
                </a:cubicBezTo>
                <a:cubicBezTo>
                  <a:pt x="4022445" y="4354368"/>
                  <a:pt x="3948635" y="4264246"/>
                  <a:pt x="3894616" y="4142835"/>
                </a:cubicBezTo>
                <a:cubicBezTo>
                  <a:pt x="3840595" y="4021424"/>
                  <a:pt x="3813586" y="3867119"/>
                  <a:pt x="3813586" y="3679921"/>
                </a:cubicBezTo>
                <a:cubicBezTo>
                  <a:pt x="3813586" y="3499142"/>
                  <a:pt x="3842735" y="3349918"/>
                  <a:pt x="3901034" y="3232251"/>
                </a:cubicBezTo>
                <a:cubicBezTo>
                  <a:pt x="3959332" y="3114584"/>
                  <a:pt x="4038223" y="3026868"/>
                  <a:pt x="4137705" y="2969104"/>
                </a:cubicBezTo>
                <a:cubicBezTo>
                  <a:pt x="4237188" y="2911341"/>
                  <a:pt x="4348971" y="2882458"/>
                  <a:pt x="4473057" y="2882458"/>
                </a:cubicBezTo>
                <a:cubicBezTo>
                  <a:pt x="4582166" y="2882458"/>
                  <a:pt x="4675765" y="2904922"/>
                  <a:pt x="4753853" y="2949850"/>
                </a:cubicBezTo>
                <a:cubicBezTo>
                  <a:pt x="4831941" y="2994777"/>
                  <a:pt x="4893984" y="3053611"/>
                  <a:pt x="4939981" y="3126351"/>
                </a:cubicBezTo>
                <a:close/>
                <a:moveTo>
                  <a:pt x="0" y="2314447"/>
                </a:moveTo>
                <a:lnTo>
                  <a:pt x="888922" y="2314447"/>
                </a:lnTo>
                <a:cubicBezTo>
                  <a:pt x="1027983" y="2314447"/>
                  <a:pt x="1152069" y="2333969"/>
                  <a:pt x="1261178" y="2373013"/>
                </a:cubicBezTo>
                <a:cubicBezTo>
                  <a:pt x="1370288" y="2412057"/>
                  <a:pt x="1456667" y="2475169"/>
                  <a:pt x="1520314" y="2562350"/>
                </a:cubicBezTo>
                <a:cubicBezTo>
                  <a:pt x="1583961" y="2649531"/>
                  <a:pt x="1615785" y="2765326"/>
                  <a:pt x="1615785" y="2909736"/>
                </a:cubicBezTo>
                <a:cubicBezTo>
                  <a:pt x="1615785" y="3046658"/>
                  <a:pt x="1579147" y="3162720"/>
                  <a:pt x="1505873" y="3257924"/>
                </a:cubicBezTo>
                <a:cubicBezTo>
                  <a:pt x="1432598" y="3353127"/>
                  <a:pt x="1321616" y="3421053"/>
                  <a:pt x="1172928" y="3461702"/>
                </a:cubicBezTo>
                <a:cubicBezTo>
                  <a:pt x="1263853" y="3475608"/>
                  <a:pt x="1336592" y="3503153"/>
                  <a:pt x="1391147" y="3544337"/>
                </a:cubicBezTo>
                <a:cubicBezTo>
                  <a:pt x="1445702" y="3585520"/>
                  <a:pt x="1489827" y="3640877"/>
                  <a:pt x="1523523" y="3710408"/>
                </a:cubicBezTo>
                <a:cubicBezTo>
                  <a:pt x="1557218" y="3779938"/>
                  <a:pt x="1587972" y="3865514"/>
                  <a:pt x="1615785" y="3967136"/>
                </a:cubicBezTo>
                <a:lnTo>
                  <a:pt x="1758590" y="4474175"/>
                </a:lnTo>
                <a:lnTo>
                  <a:pt x="1286851" y="4474175"/>
                </a:lnTo>
                <a:lnTo>
                  <a:pt x="1185764" y="4056991"/>
                </a:lnTo>
                <a:cubicBezTo>
                  <a:pt x="1164370" y="3962857"/>
                  <a:pt x="1139767" y="3885839"/>
                  <a:pt x="1111955" y="3825936"/>
                </a:cubicBezTo>
                <a:cubicBezTo>
                  <a:pt x="1084143" y="3766032"/>
                  <a:pt x="1046436" y="3721372"/>
                  <a:pt x="998834" y="3691955"/>
                </a:cubicBezTo>
                <a:cubicBezTo>
                  <a:pt x="951232" y="3662539"/>
                  <a:pt x="885713" y="3647830"/>
                  <a:pt x="802276" y="3647830"/>
                </a:cubicBezTo>
                <a:lnTo>
                  <a:pt x="450879" y="3647830"/>
                </a:lnTo>
                <a:lnTo>
                  <a:pt x="450879" y="4474175"/>
                </a:lnTo>
                <a:lnTo>
                  <a:pt x="0" y="4474175"/>
                </a:lnTo>
                <a:close/>
                <a:moveTo>
                  <a:pt x="2796485" y="2274333"/>
                </a:moveTo>
                <a:cubicBezTo>
                  <a:pt x="2755836" y="2274333"/>
                  <a:pt x="2722141" y="2287704"/>
                  <a:pt x="2695398" y="2314447"/>
                </a:cubicBezTo>
                <a:cubicBezTo>
                  <a:pt x="2668656" y="2341189"/>
                  <a:pt x="2655284" y="2375420"/>
                  <a:pt x="2655284" y="2417138"/>
                </a:cubicBezTo>
                <a:cubicBezTo>
                  <a:pt x="2655284" y="2458856"/>
                  <a:pt x="2668656" y="2493354"/>
                  <a:pt x="2695398" y="2520632"/>
                </a:cubicBezTo>
                <a:cubicBezTo>
                  <a:pt x="2722141" y="2547909"/>
                  <a:pt x="2755836" y="2561548"/>
                  <a:pt x="2796485" y="2561548"/>
                </a:cubicBezTo>
                <a:cubicBezTo>
                  <a:pt x="2838203" y="2561548"/>
                  <a:pt x="2872166" y="2547909"/>
                  <a:pt x="2898374" y="2520632"/>
                </a:cubicBezTo>
                <a:cubicBezTo>
                  <a:pt x="2924582" y="2493354"/>
                  <a:pt x="2937685" y="2458856"/>
                  <a:pt x="2937685" y="2417138"/>
                </a:cubicBezTo>
                <a:cubicBezTo>
                  <a:pt x="2937685" y="2375420"/>
                  <a:pt x="2924582" y="2341189"/>
                  <a:pt x="2898374" y="2314447"/>
                </a:cubicBezTo>
                <a:cubicBezTo>
                  <a:pt x="2872166" y="2287704"/>
                  <a:pt x="2838203" y="2274333"/>
                  <a:pt x="2796485" y="2274333"/>
                </a:cubicBezTo>
                <a:close/>
                <a:moveTo>
                  <a:pt x="2796485" y="2094623"/>
                </a:moveTo>
                <a:cubicBezTo>
                  <a:pt x="2895967" y="2094623"/>
                  <a:pt x="2978067" y="2124040"/>
                  <a:pt x="3042783" y="2182873"/>
                </a:cubicBezTo>
                <a:cubicBezTo>
                  <a:pt x="3107501" y="2241707"/>
                  <a:pt x="3139859" y="2319795"/>
                  <a:pt x="3139859" y="2417138"/>
                </a:cubicBezTo>
                <a:cubicBezTo>
                  <a:pt x="3139859" y="2516620"/>
                  <a:pt x="3107501" y="2595778"/>
                  <a:pt x="3042783" y="2654612"/>
                </a:cubicBezTo>
                <a:cubicBezTo>
                  <a:pt x="2978067" y="2713445"/>
                  <a:pt x="2895967" y="2742862"/>
                  <a:pt x="2796485" y="2742862"/>
                </a:cubicBezTo>
                <a:cubicBezTo>
                  <a:pt x="2697003" y="2742862"/>
                  <a:pt x="2614903" y="2713445"/>
                  <a:pt x="2550186" y="2654612"/>
                </a:cubicBezTo>
                <a:cubicBezTo>
                  <a:pt x="2485469" y="2595778"/>
                  <a:pt x="2453111" y="2516620"/>
                  <a:pt x="2453111" y="2417138"/>
                </a:cubicBezTo>
                <a:cubicBezTo>
                  <a:pt x="2453111" y="2319795"/>
                  <a:pt x="2485469" y="2241707"/>
                  <a:pt x="2550186" y="2182873"/>
                </a:cubicBezTo>
                <a:cubicBezTo>
                  <a:pt x="2614903" y="2124040"/>
                  <a:pt x="2697003" y="2094623"/>
                  <a:pt x="2796485" y="2094623"/>
                </a:cubicBezTo>
                <a:close/>
                <a:moveTo>
                  <a:pt x="5746226" y="0"/>
                </a:moveTo>
                <a:lnTo>
                  <a:pt x="11842226" y="0"/>
                </a:lnTo>
                <a:lnTo>
                  <a:pt x="11842226" y="6858000"/>
                </a:lnTo>
                <a:lnTo>
                  <a:pt x="5746226" y="6858000"/>
                </a:lnTo>
                <a:lnTo>
                  <a:pt x="5746226" y="3829293"/>
                </a:lnTo>
                <a:lnTo>
                  <a:pt x="5760500" y="3924615"/>
                </a:lnTo>
                <a:cubicBezTo>
                  <a:pt x="5775743" y="3997890"/>
                  <a:pt x="5798608" y="4065014"/>
                  <a:pt x="5829094" y="4125987"/>
                </a:cubicBezTo>
                <a:cubicBezTo>
                  <a:pt x="5890067" y="4247933"/>
                  <a:pt x="5979922" y="4341265"/>
                  <a:pt x="6098659" y="4405981"/>
                </a:cubicBezTo>
                <a:cubicBezTo>
                  <a:pt x="6217396" y="4470698"/>
                  <a:pt x="6363946" y="4503057"/>
                  <a:pt x="6538306" y="4503057"/>
                </a:cubicBezTo>
                <a:cubicBezTo>
                  <a:pt x="6680577" y="4503057"/>
                  <a:pt x="6804930" y="4483000"/>
                  <a:pt x="6911365" y="4442886"/>
                </a:cubicBezTo>
                <a:cubicBezTo>
                  <a:pt x="7017801" y="4402772"/>
                  <a:pt x="7101773" y="4342067"/>
                  <a:pt x="7163280" y="4260769"/>
                </a:cubicBezTo>
                <a:cubicBezTo>
                  <a:pt x="7224788" y="4179472"/>
                  <a:pt x="7258217" y="4077850"/>
                  <a:pt x="7263564" y="3955904"/>
                </a:cubicBezTo>
                <a:lnTo>
                  <a:pt x="6844776" y="3955904"/>
                </a:lnTo>
                <a:cubicBezTo>
                  <a:pt x="6843707" y="4035062"/>
                  <a:pt x="6815360" y="4094698"/>
                  <a:pt x="6759735" y="4134812"/>
                </a:cubicBezTo>
                <a:cubicBezTo>
                  <a:pt x="6704111" y="4174926"/>
                  <a:pt x="6630301" y="4194983"/>
                  <a:pt x="6538306" y="4194983"/>
                </a:cubicBezTo>
                <a:cubicBezTo>
                  <a:pt x="6449522" y="4194983"/>
                  <a:pt x="6377851" y="4175461"/>
                  <a:pt x="6323296" y="4136417"/>
                </a:cubicBezTo>
                <a:cubicBezTo>
                  <a:pt x="6268742" y="4097372"/>
                  <a:pt x="6228896" y="4045759"/>
                  <a:pt x="6203758" y="3981577"/>
                </a:cubicBezTo>
                <a:cubicBezTo>
                  <a:pt x="6178620" y="3917395"/>
                  <a:pt x="6164981" y="3848399"/>
                  <a:pt x="6162842" y="3774590"/>
                </a:cubicBezTo>
                <a:lnTo>
                  <a:pt x="7261960" y="3774590"/>
                </a:lnTo>
                <a:cubicBezTo>
                  <a:pt x="7264100" y="3762823"/>
                  <a:pt x="7265704" y="3745975"/>
                  <a:pt x="7266774" y="3724047"/>
                </a:cubicBezTo>
                <a:cubicBezTo>
                  <a:pt x="7267844" y="3702118"/>
                  <a:pt x="7268378" y="3684735"/>
                  <a:pt x="7268378" y="3671899"/>
                </a:cubicBezTo>
                <a:cubicBezTo>
                  <a:pt x="7268378" y="3419449"/>
                  <a:pt x="7200720" y="3225031"/>
                  <a:pt x="7065402" y="3088644"/>
                </a:cubicBezTo>
                <a:cubicBezTo>
                  <a:pt x="6930085" y="2952257"/>
                  <a:pt x="6745829" y="2884063"/>
                  <a:pt x="6512634" y="2884063"/>
                </a:cubicBezTo>
                <a:cubicBezTo>
                  <a:pt x="6344691" y="2884063"/>
                  <a:pt x="6203223" y="2916422"/>
                  <a:pt x="6088230" y="2981138"/>
                </a:cubicBezTo>
                <a:cubicBezTo>
                  <a:pt x="5973237" y="3045855"/>
                  <a:pt x="5886056" y="3138117"/>
                  <a:pt x="5826688" y="3257924"/>
                </a:cubicBezTo>
                <a:cubicBezTo>
                  <a:pt x="5797004" y="3317827"/>
                  <a:pt x="5774740" y="3383480"/>
                  <a:pt x="5759898" y="3454883"/>
                </a:cubicBezTo>
                <a:lnTo>
                  <a:pt x="5746226" y="3546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E7740B-F51F-BE3D-8AD0-2DBB71B918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21145250">
            <a:off x="723855" y="652103"/>
            <a:ext cx="4152945" cy="108530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5BFB0C3-5CA8-3352-B30B-B6A8AC10BED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438622">
            <a:off x="6661075" y="405445"/>
            <a:ext cx="4908952" cy="320219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48D7B0E-2E40-E905-FF07-59A2C4A0B42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20141849">
            <a:off x="533140" y="2476223"/>
            <a:ext cx="5411016" cy="287414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BE230DC-24BE-8F0F-24D2-C0D3BD24D13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173010">
            <a:off x="6266761" y="4214575"/>
            <a:ext cx="4795213" cy="184672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9EDAFB0C-EFBE-6FB5-1F79-900BFCE6F726}"/>
              </a:ext>
            </a:extLst>
          </p:cNvPr>
          <p:cNvSpPr txBox="1"/>
          <p:nvPr/>
        </p:nvSpPr>
        <p:spPr>
          <a:xfrm>
            <a:off x="-116114" y="-4663864"/>
            <a:ext cx="121920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 bygge et skur, et drivhus eller anden sekundær bebyggelse kræver en tilladelse til råderet. </a:t>
            </a:r>
            <a:b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b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Råderet kræver sagsbehandling, og det kan være omstændigt. </a:t>
            </a:r>
            <a:b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Regler om råderet er ikke altid blevet fulgt, og de har ændret sig over tid </a:t>
            </a:r>
          </a:p>
        </p:txBody>
      </p:sp>
    </p:spTree>
    <p:extLst>
      <p:ext uri="{BB962C8B-B14F-4D97-AF65-F5344CB8AC3E}">
        <p14:creationId xmlns:p14="http://schemas.microsoft.com/office/powerpoint/2010/main" val="573109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udendørs, sky, træ, bygning&#10;&#10;Automatisk genereret beskrivelse">
            <a:extLst>
              <a:ext uri="{FF2B5EF4-FFF2-40B4-BE49-F238E27FC236}">
                <a16:creationId xmlns:a16="http://schemas.microsoft.com/office/drawing/2014/main" id="{4F76A1AE-A4C1-F027-3F00-23D008E4E0E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r="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1CA650C-6B64-37F7-CD8B-777B64088F2B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BBFBFA3-051D-5FB8-7978-6565D4736E16}"/>
              </a:ext>
            </a:extLst>
          </p:cNvPr>
          <p:cNvSpPr txBox="1"/>
          <p:nvPr/>
        </p:nvSpPr>
        <p:spPr>
          <a:xfrm>
            <a:off x="349774" y="7286172"/>
            <a:ext cx="11842226" cy="6858000"/>
          </a:xfrm>
          <a:custGeom>
            <a:avLst/>
            <a:gdLst/>
            <a:ahLst/>
            <a:cxnLst/>
            <a:rect l="l" t="t" r="r" b="b"/>
            <a:pathLst>
              <a:path w="11842226" h="6858000">
                <a:moveTo>
                  <a:pt x="3035563" y="3750522"/>
                </a:moveTo>
                <a:cubicBezTo>
                  <a:pt x="2810926" y="3751591"/>
                  <a:pt x="2653680" y="3772718"/>
                  <a:pt x="2563824" y="3813902"/>
                </a:cubicBezTo>
                <a:cubicBezTo>
                  <a:pt x="2473970" y="3855085"/>
                  <a:pt x="2429042" y="3921674"/>
                  <a:pt x="2429042" y="4013668"/>
                </a:cubicBezTo>
                <a:cubicBezTo>
                  <a:pt x="2429042" y="4079990"/>
                  <a:pt x="2449634" y="4129196"/>
                  <a:pt x="2490817" y="4161287"/>
                </a:cubicBezTo>
                <a:cubicBezTo>
                  <a:pt x="2532001" y="4193378"/>
                  <a:pt x="2585219" y="4209424"/>
                  <a:pt x="2650471" y="4209424"/>
                </a:cubicBezTo>
                <a:cubicBezTo>
                  <a:pt x="2730698" y="4209424"/>
                  <a:pt x="2804775" y="4188565"/>
                  <a:pt x="2872701" y="4146846"/>
                </a:cubicBezTo>
                <a:cubicBezTo>
                  <a:pt x="2940627" y="4105128"/>
                  <a:pt x="2994915" y="4057526"/>
                  <a:pt x="3035563" y="4004041"/>
                </a:cubicBezTo>
                <a:close/>
                <a:moveTo>
                  <a:pt x="5746226" y="3546110"/>
                </a:moveTo>
                <a:lnTo>
                  <a:pt x="5746226" y="3829293"/>
                </a:lnTo>
                <a:lnTo>
                  <a:pt x="5743351" y="3810091"/>
                </a:lnTo>
                <a:cubicBezTo>
                  <a:pt x="5739540" y="3770378"/>
                  <a:pt x="5737635" y="3729128"/>
                  <a:pt x="5737635" y="3686340"/>
                </a:cubicBezTo>
                <a:cubicBezTo>
                  <a:pt x="5737635" y="3644889"/>
                  <a:pt x="5739490" y="3604875"/>
                  <a:pt x="5743201" y="3566299"/>
                </a:cubicBezTo>
                <a:close/>
                <a:moveTo>
                  <a:pt x="4578957" y="3204974"/>
                </a:moveTo>
                <a:cubicBezTo>
                  <a:pt x="4474127" y="3204974"/>
                  <a:pt x="4392829" y="3245622"/>
                  <a:pt x="4335065" y="3326920"/>
                </a:cubicBezTo>
                <a:cubicBezTo>
                  <a:pt x="4277301" y="3408217"/>
                  <a:pt x="4248419" y="3525884"/>
                  <a:pt x="4248419" y="3679921"/>
                </a:cubicBezTo>
                <a:cubicBezTo>
                  <a:pt x="4248419" y="3848934"/>
                  <a:pt x="4275964" y="3974089"/>
                  <a:pt x="4331054" y="4055387"/>
                </a:cubicBezTo>
                <a:cubicBezTo>
                  <a:pt x="4386144" y="4136684"/>
                  <a:pt x="4461825" y="4177333"/>
                  <a:pt x="4558098" y="4177333"/>
                </a:cubicBezTo>
                <a:cubicBezTo>
                  <a:pt x="4647953" y="4177333"/>
                  <a:pt x="4725506" y="4152195"/>
                  <a:pt x="4790758" y="4101919"/>
                </a:cubicBezTo>
                <a:cubicBezTo>
                  <a:pt x="4856010" y="4051643"/>
                  <a:pt x="4905751" y="3992809"/>
                  <a:pt x="4939981" y="3925418"/>
                </a:cubicBezTo>
                <a:lnTo>
                  <a:pt x="4939981" y="3468120"/>
                </a:lnTo>
                <a:cubicBezTo>
                  <a:pt x="4906821" y="3397520"/>
                  <a:pt x="4860288" y="3336012"/>
                  <a:pt x="4800385" y="3283597"/>
                </a:cubicBezTo>
                <a:cubicBezTo>
                  <a:pt x="4740482" y="3231181"/>
                  <a:pt x="4666672" y="3204974"/>
                  <a:pt x="4578957" y="3204974"/>
                </a:cubicBezTo>
                <a:close/>
                <a:moveTo>
                  <a:pt x="9513009" y="3179301"/>
                </a:moveTo>
                <a:cubicBezTo>
                  <a:pt x="9609282" y="3179301"/>
                  <a:pt x="9688173" y="3206311"/>
                  <a:pt x="9749680" y="3260331"/>
                </a:cubicBezTo>
                <a:cubicBezTo>
                  <a:pt x="9811188" y="3314351"/>
                  <a:pt x="9843547" y="3395916"/>
                  <a:pt x="9846756" y="3505025"/>
                </a:cubicBezTo>
                <a:lnTo>
                  <a:pt x="9168030" y="3505025"/>
                </a:lnTo>
                <a:cubicBezTo>
                  <a:pt x="9174448" y="3399125"/>
                  <a:pt x="9208946" y="3318362"/>
                  <a:pt x="9271524" y="3262738"/>
                </a:cubicBezTo>
                <a:cubicBezTo>
                  <a:pt x="9334101" y="3207113"/>
                  <a:pt x="9414597" y="3179301"/>
                  <a:pt x="9513009" y="3179301"/>
                </a:cubicBezTo>
                <a:close/>
                <a:moveTo>
                  <a:pt x="6512634" y="3179301"/>
                </a:moveTo>
                <a:cubicBezTo>
                  <a:pt x="6608907" y="3179301"/>
                  <a:pt x="6687798" y="3206311"/>
                  <a:pt x="6749305" y="3260331"/>
                </a:cubicBezTo>
                <a:cubicBezTo>
                  <a:pt x="6810814" y="3314351"/>
                  <a:pt x="6843172" y="3395916"/>
                  <a:pt x="6846381" y="3505025"/>
                </a:cubicBezTo>
                <a:lnTo>
                  <a:pt x="6167655" y="3505025"/>
                </a:lnTo>
                <a:cubicBezTo>
                  <a:pt x="6174073" y="3399125"/>
                  <a:pt x="6208571" y="3318362"/>
                  <a:pt x="6271149" y="3262738"/>
                </a:cubicBezTo>
                <a:cubicBezTo>
                  <a:pt x="6333726" y="3207113"/>
                  <a:pt x="6414222" y="3179301"/>
                  <a:pt x="6512634" y="3179301"/>
                </a:cubicBezTo>
                <a:close/>
                <a:moveTo>
                  <a:pt x="8540398" y="2887272"/>
                </a:moveTo>
                <a:cubicBezTo>
                  <a:pt x="8424871" y="2887272"/>
                  <a:pt x="8326458" y="2912410"/>
                  <a:pt x="8245161" y="2962686"/>
                </a:cubicBezTo>
                <a:cubicBezTo>
                  <a:pt x="8163863" y="3012962"/>
                  <a:pt x="8102890" y="3085167"/>
                  <a:pt x="8062242" y="3179301"/>
                </a:cubicBezTo>
                <a:lnTo>
                  <a:pt x="8054219" y="2908131"/>
                </a:lnTo>
                <a:lnTo>
                  <a:pt x="7646663" y="2908131"/>
                </a:lnTo>
                <a:lnTo>
                  <a:pt x="7646663" y="4474175"/>
                </a:lnTo>
                <a:lnTo>
                  <a:pt x="8071869" y="4474175"/>
                </a:lnTo>
                <a:lnTo>
                  <a:pt x="8071869" y="3432820"/>
                </a:lnTo>
                <a:cubicBezTo>
                  <a:pt x="8106099" y="3384684"/>
                  <a:pt x="8146748" y="3346977"/>
                  <a:pt x="8193815" y="3319699"/>
                </a:cubicBezTo>
                <a:cubicBezTo>
                  <a:pt x="8240881" y="3292422"/>
                  <a:pt x="8293297" y="3273167"/>
                  <a:pt x="8351061" y="3261935"/>
                </a:cubicBezTo>
                <a:cubicBezTo>
                  <a:pt x="8408825" y="3250704"/>
                  <a:pt x="8469263" y="3245087"/>
                  <a:pt x="8532376" y="3245087"/>
                </a:cubicBezTo>
                <a:lnTo>
                  <a:pt x="8572490" y="3245087"/>
                </a:lnTo>
                <a:lnTo>
                  <a:pt x="8572490" y="2887272"/>
                </a:lnTo>
                <a:close/>
                <a:moveTo>
                  <a:pt x="9513009" y="2884063"/>
                </a:moveTo>
                <a:cubicBezTo>
                  <a:pt x="9345066" y="2884063"/>
                  <a:pt x="9203598" y="2916422"/>
                  <a:pt x="9088605" y="2981138"/>
                </a:cubicBezTo>
                <a:cubicBezTo>
                  <a:pt x="8973612" y="3045855"/>
                  <a:pt x="8886431" y="3138117"/>
                  <a:pt x="8827062" y="3257924"/>
                </a:cubicBezTo>
                <a:cubicBezTo>
                  <a:pt x="8767694" y="3377731"/>
                  <a:pt x="8738010" y="3520536"/>
                  <a:pt x="8738010" y="3686340"/>
                </a:cubicBezTo>
                <a:cubicBezTo>
                  <a:pt x="8738010" y="3857492"/>
                  <a:pt x="8768496" y="4004041"/>
                  <a:pt x="8829469" y="4125987"/>
                </a:cubicBezTo>
                <a:cubicBezTo>
                  <a:pt x="8890442" y="4247933"/>
                  <a:pt x="8980297" y="4341265"/>
                  <a:pt x="9099034" y="4405981"/>
                </a:cubicBezTo>
                <a:cubicBezTo>
                  <a:pt x="9217771" y="4470698"/>
                  <a:pt x="9364320" y="4503057"/>
                  <a:pt x="9538682" y="4503057"/>
                </a:cubicBezTo>
                <a:cubicBezTo>
                  <a:pt x="9680952" y="4503057"/>
                  <a:pt x="9805305" y="4483000"/>
                  <a:pt x="9911740" y="4442886"/>
                </a:cubicBezTo>
                <a:cubicBezTo>
                  <a:pt x="10018176" y="4402772"/>
                  <a:pt x="10102147" y="4342067"/>
                  <a:pt x="10163655" y="4260769"/>
                </a:cubicBezTo>
                <a:cubicBezTo>
                  <a:pt x="10225163" y="4179472"/>
                  <a:pt x="10258591" y="4077850"/>
                  <a:pt x="10263940" y="3955904"/>
                </a:cubicBezTo>
                <a:lnTo>
                  <a:pt x="9845151" y="3955904"/>
                </a:lnTo>
                <a:cubicBezTo>
                  <a:pt x="9844082" y="4035062"/>
                  <a:pt x="9815735" y="4094698"/>
                  <a:pt x="9760110" y="4134812"/>
                </a:cubicBezTo>
                <a:cubicBezTo>
                  <a:pt x="9704486" y="4174926"/>
                  <a:pt x="9630676" y="4194983"/>
                  <a:pt x="9538682" y="4194983"/>
                </a:cubicBezTo>
                <a:cubicBezTo>
                  <a:pt x="9449898" y="4194983"/>
                  <a:pt x="9378226" y="4175461"/>
                  <a:pt x="9323672" y="4136417"/>
                </a:cubicBezTo>
                <a:cubicBezTo>
                  <a:pt x="9269117" y="4097372"/>
                  <a:pt x="9229271" y="4045759"/>
                  <a:pt x="9204132" y="3981577"/>
                </a:cubicBezTo>
                <a:cubicBezTo>
                  <a:pt x="9178994" y="3917395"/>
                  <a:pt x="9165356" y="3848399"/>
                  <a:pt x="9163216" y="3774590"/>
                </a:cubicBezTo>
                <a:lnTo>
                  <a:pt x="10262335" y="3774590"/>
                </a:lnTo>
                <a:cubicBezTo>
                  <a:pt x="10264475" y="3762823"/>
                  <a:pt x="10266079" y="3745975"/>
                  <a:pt x="10267149" y="3724047"/>
                </a:cubicBezTo>
                <a:cubicBezTo>
                  <a:pt x="10268219" y="3702118"/>
                  <a:pt x="10268753" y="3684735"/>
                  <a:pt x="10268753" y="3671899"/>
                </a:cubicBezTo>
                <a:cubicBezTo>
                  <a:pt x="10268753" y="3419449"/>
                  <a:pt x="10201095" y="3225031"/>
                  <a:pt x="10065777" y="3088644"/>
                </a:cubicBezTo>
                <a:cubicBezTo>
                  <a:pt x="9930460" y="2952257"/>
                  <a:pt x="9746204" y="2884063"/>
                  <a:pt x="9513009" y="2884063"/>
                </a:cubicBezTo>
                <a:close/>
                <a:moveTo>
                  <a:pt x="2778835" y="2884063"/>
                </a:moveTo>
                <a:cubicBezTo>
                  <a:pt x="2878317" y="2884063"/>
                  <a:pt x="2969242" y="2892353"/>
                  <a:pt x="3051609" y="2908934"/>
                </a:cubicBezTo>
                <a:cubicBezTo>
                  <a:pt x="3133976" y="2925514"/>
                  <a:pt x="3205378" y="2954128"/>
                  <a:pt x="3265817" y="2994777"/>
                </a:cubicBezTo>
                <a:cubicBezTo>
                  <a:pt x="3326255" y="3035426"/>
                  <a:pt x="3373054" y="3090783"/>
                  <a:pt x="3406215" y="3160849"/>
                </a:cubicBezTo>
                <a:cubicBezTo>
                  <a:pt x="3439376" y="3230914"/>
                  <a:pt x="3455956" y="3318362"/>
                  <a:pt x="3455956" y="3423193"/>
                </a:cubicBezTo>
                <a:lnTo>
                  <a:pt x="3455956" y="4474175"/>
                </a:lnTo>
                <a:lnTo>
                  <a:pt x="3058027" y="4474175"/>
                </a:lnTo>
                <a:lnTo>
                  <a:pt x="3045190" y="4270397"/>
                </a:lnTo>
                <a:cubicBezTo>
                  <a:pt x="2978869" y="4346346"/>
                  <a:pt x="2901850" y="4403842"/>
                  <a:pt x="2814135" y="4442886"/>
                </a:cubicBezTo>
                <a:cubicBezTo>
                  <a:pt x="2726419" y="4481930"/>
                  <a:pt x="2625332" y="4501452"/>
                  <a:pt x="2510874" y="4501452"/>
                </a:cubicBezTo>
                <a:cubicBezTo>
                  <a:pt x="2422089" y="4501452"/>
                  <a:pt x="2339187" y="4484337"/>
                  <a:pt x="2262168" y="4450107"/>
                </a:cubicBezTo>
                <a:cubicBezTo>
                  <a:pt x="2185150" y="4415876"/>
                  <a:pt x="2122840" y="4364263"/>
                  <a:pt x="2075238" y="4295267"/>
                </a:cubicBezTo>
                <a:cubicBezTo>
                  <a:pt x="2027636" y="4226272"/>
                  <a:pt x="2003835" y="4139893"/>
                  <a:pt x="2003835" y="4036132"/>
                </a:cubicBezTo>
                <a:cubicBezTo>
                  <a:pt x="2003835" y="3891722"/>
                  <a:pt x="2047158" y="3782880"/>
                  <a:pt x="2133804" y="3709606"/>
                </a:cubicBezTo>
                <a:cubicBezTo>
                  <a:pt x="2220450" y="3636331"/>
                  <a:pt x="2341594" y="3586590"/>
                  <a:pt x="2497236" y="3560382"/>
                </a:cubicBezTo>
                <a:cubicBezTo>
                  <a:pt x="2652877" y="3534174"/>
                  <a:pt x="2833924" y="3518931"/>
                  <a:pt x="3040377" y="3514652"/>
                </a:cubicBezTo>
                <a:lnTo>
                  <a:pt x="3040377" y="3431216"/>
                </a:lnTo>
                <a:cubicBezTo>
                  <a:pt x="3040377" y="3329594"/>
                  <a:pt x="3016041" y="3260063"/>
                  <a:pt x="2967370" y="3222624"/>
                </a:cubicBezTo>
                <a:cubicBezTo>
                  <a:pt x="2918698" y="3185184"/>
                  <a:pt x="2855853" y="3166464"/>
                  <a:pt x="2778835" y="3166464"/>
                </a:cubicBezTo>
                <a:cubicBezTo>
                  <a:pt x="2694328" y="3166464"/>
                  <a:pt x="2624797" y="3186521"/>
                  <a:pt x="2570243" y="3226635"/>
                </a:cubicBezTo>
                <a:cubicBezTo>
                  <a:pt x="2515688" y="3266749"/>
                  <a:pt x="2488410" y="3331733"/>
                  <a:pt x="2488410" y="3421588"/>
                </a:cubicBezTo>
                <a:lnTo>
                  <a:pt x="2090481" y="3421588"/>
                </a:lnTo>
                <a:cubicBezTo>
                  <a:pt x="2090481" y="3287876"/>
                  <a:pt x="2119631" y="3181975"/>
                  <a:pt x="2177929" y="3103887"/>
                </a:cubicBezTo>
                <a:cubicBezTo>
                  <a:pt x="2236228" y="3025799"/>
                  <a:pt x="2316991" y="2969639"/>
                  <a:pt x="2420217" y="2935409"/>
                </a:cubicBezTo>
                <a:cubicBezTo>
                  <a:pt x="2523443" y="2901178"/>
                  <a:pt x="2642983" y="2884063"/>
                  <a:pt x="2778835" y="2884063"/>
                </a:cubicBezTo>
                <a:close/>
                <a:moveTo>
                  <a:pt x="450879" y="2688307"/>
                </a:moveTo>
                <a:lnTo>
                  <a:pt x="450879" y="3275574"/>
                </a:lnTo>
                <a:lnTo>
                  <a:pt x="813508" y="3275574"/>
                </a:lnTo>
                <a:cubicBezTo>
                  <a:pt x="884108" y="3275574"/>
                  <a:pt x="944814" y="3264342"/>
                  <a:pt x="995625" y="3241878"/>
                </a:cubicBezTo>
                <a:cubicBezTo>
                  <a:pt x="1046436" y="3219415"/>
                  <a:pt x="1085747" y="3185719"/>
                  <a:pt x="1113560" y="3140791"/>
                </a:cubicBezTo>
                <a:cubicBezTo>
                  <a:pt x="1141372" y="3095864"/>
                  <a:pt x="1155278" y="3040774"/>
                  <a:pt x="1155278" y="2975523"/>
                </a:cubicBezTo>
                <a:cubicBezTo>
                  <a:pt x="1155278" y="2880319"/>
                  <a:pt x="1126396" y="2808649"/>
                  <a:pt x="1068632" y="2760512"/>
                </a:cubicBezTo>
                <a:cubicBezTo>
                  <a:pt x="1010868" y="2712376"/>
                  <a:pt x="934384" y="2688307"/>
                  <a:pt x="839181" y="2688307"/>
                </a:cubicBezTo>
                <a:close/>
                <a:moveTo>
                  <a:pt x="10714429" y="2539084"/>
                </a:moveTo>
                <a:lnTo>
                  <a:pt x="10714429" y="2908131"/>
                </a:lnTo>
                <a:lnTo>
                  <a:pt x="10454491" y="2908131"/>
                </a:lnTo>
                <a:lnTo>
                  <a:pt x="10454491" y="3235460"/>
                </a:lnTo>
                <a:lnTo>
                  <a:pt x="10714429" y="3235460"/>
                </a:lnTo>
                <a:lnTo>
                  <a:pt x="10714429" y="3928627"/>
                </a:lnTo>
                <a:cubicBezTo>
                  <a:pt x="10714429" y="4056991"/>
                  <a:pt x="10731544" y="4161020"/>
                  <a:pt x="10765774" y="4240713"/>
                </a:cubicBezTo>
                <a:cubicBezTo>
                  <a:pt x="10800005" y="4320405"/>
                  <a:pt x="10860710" y="4379239"/>
                  <a:pt x="10947891" y="4417213"/>
                </a:cubicBezTo>
                <a:cubicBezTo>
                  <a:pt x="11035072" y="4455188"/>
                  <a:pt x="11157820" y="4474175"/>
                  <a:pt x="11316136" y="4474175"/>
                </a:cubicBezTo>
                <a:lnTo>
                  <a:pt x="11481405" y="4474175"/>
                </a:lnTo>
                <a:lnTo>
                  <a:pt x="11481405" y="4145242"/>
                </a:lnTo>
                <a:lnTo>
                  <a:pt x="11330577" y="4145242"/>
                </a:lnTo>
                <a:cubicBezTo>
                  <a:pt x="11249280" y="4145242"/>
                  <a:pt x="11197132" y="4125452"/>
                  <a:pt x="11174133" y="4085873"/>
                </a:cubicBezTo>
                <a:cubicBezTo>
                  <a:pt x="11151134" y="4046294"/>
                  <a:pt x="11139635" y="3985321"/>
                  <a:pt x="11139635" y="3902954"/>
                </a:cubicBezTo>
                <a:lnTo>
                  <a:pt x="11139635" y="3235460"/>
                </a:lnTo>
                <a:lnTo>
                  <a:pt x="11481405" y="3235460"/>
                </a:lnTo>
                <a:lnTo>
                  <a:pt x="11481405" y="2908131"/>
                </a:lnTo>
                <a:lnTo>
                  <a:pt x="11139635" y="2908131"/>
                </a:lnTo>
                <a:lnTo>
                  <a:pt x="11139635" y="2539084"/>
                </a:lnTo>
                <a:close/>
                <a:moveTo>
                  <a:pt x="4939981" y="2314447"/>
                </a:moveTo>
                <a:lnTo>
                  <a:pt x="5365188" y="2314447"/>
                </a:lnTo>
                <a:lnTo>
                  <a:pt x="5365188" y="4474175"/>
                </a:lnTo>
                <a:lnTo>
                  <a:pt x="4957631" y="4474175"/>
                </a:lnTo>
                <a:lnTo>
                  <a:pt x="4939981" y="4251142"/>
                </a:lnTo>
                <a:cubicBezTo>
                  <a:pt x="4884357" y="4328161"/>
                  <a:pt x="4815361" y="4389134"/>
                  <a:pt x="4732994" y="4434061"/>
                </a:cubicBezTo>
                <a:cubicBezTo>
                  <a:pt x="4650627" y="4478989"/>
                  <a:pt x="4550610" y="4501452"/>
                  <a:pt x="4432943" y="4501452"/>
                </a:cubicBezTo>
                <a:cubicBezTo>
                  <a:pt x="4315276" y="4501452"/>
                  <a:pt x="4209643" y="4472036"/>
                  <a:pt x="4116044" y="4413202"/>
                </a:cubicBezTo>
                <a:cubicBezTo>
                  <a:pt x="4022445" y="4354368"/>
                  <a:pt x="3948635" y="4264246"/>
                  <a:pt x="3894616" y="4142835"/>
                </a:cubicBezTo>
                <a:cubicBezTo>
                  <a:pt x="3840595" y="4021424"/>
                  <a:pt x="3813586" y="3867119"/>
                  <a:pt x="3813586" y="3679921"/>
                </a:cubicBezTo>
                <a:cubicBezTo>
                  <a:pt x="3813586" y="3499142"/>
                  <a:pt x="3842735" y="3349918"/>
                  <a:pt x="3901034" y="3232251"/>
                </a:cubicBezTo>
                <a:cubicBezTo>
                  <a:pt x="3959332" y="3114584"/>
                  <a:pt x="4038223" y="3026868"/>
                  <a:pt x="4137705" y="2969104"/>
                </a:cubicBezTo>
                <a:cubicBezTo>
                  <a:pt x="4237188" y="2911341"/>
                  <a:pt x="4348971" y="2882458"/>
                  <a:pt x="4473057" y="2882458"/>
                </a:cubicBezTo>
                <a:cubicBezTo>
                  <a:pt x="4582166" y="2882458"/>
                  <a:pt x="4675765" y="2904922"/>
                  <a:pt x="4753853" y="2949850"/>
                </a:cubicBezTo>
                <a:cubicBezTo>
                  <a:pt x="4831941" y="2994777"/>
                  <a:pt x="4893984" y="3053611"/>
                  <a:pt x="4939981" y="3126351"/>
                </a:cubicBezTo>
                <a:close/>
                <a:moveTo>
                  <a:pt x="0" y="2314447"/>
                </a:moveTo>
                <a:lnTo>
                  <a:pt x="888922" y="2314447"/>
                </a:lnTo>
                <a:cubicBezTo>
                  <a:pt x="1027983" y="2314447"/>
                  <a:pt x="1152069" y="2333969"/>
                  <a:pt x="1261178" y="2373013"/>
                </a:cubicBezTo>
                <a:cubicBezTo>
                  <a:pt x="1370288" y="2412057"/>
                  <a:pt x="1456667" y="2475169"/>
                  <a:pt x="1520314" y="2562350"/>
                </a:cubicBezTo>
                <a:cubicBezTo>
                  <a:pt x="1583961" y="2649531"/>
                  <a:pt x="1615785" y="2765326"/>
                  <a:pt x="1615785" y="2909736"/>
                </a:cubicBezTo>
                <a:cubicBezTo>
                  <a:pt x="1615785" y="3046658"/>
                  <a:pt x="1579147" y="3162720"/>
                  <a:pt x="1505873" y="3257924"/>
                </a:cubicBezTo>
                <a:cubicBezTo>
                  <a:pt x="1432598" y="3353127"/>
                  <a:pt x="1321616" y="3421053"/>
                  <a:pt x="1172928" y="3461702"/>
                </a:cubicBezTo>
                <a:cubicBezTo>
                  <a:pt x="1263853" y="3475608"/>
                  <a:pt x="1336592" y="3503153"/>
                  <a:pt x="1391147" y="3544337"/>
                </a:cubicBezTo>
                <a:cubicBezTo>
                  <a:pt x="1445702" y="3585520"/>
                  <a:pt x="1489827" y="3640877"/>
                  <a:pt x="1523523" y="3710408"/>
                </a:cubicBezTo>
                <a:cubicBezTo>
                  <a:pt x="1557218" y="3779938"/>
                  <a:pt x="1587972" y="3865514"/>
                  <a:pt x="1615785" y="3967136"/>
                </a:cubicBezTo>
                <a:lnTo>
                  <a:pt x="1758590" y="4474175"/>
                </a:lnTo>
                <a:lnTo>
                  <a:pt x="1286851" y="4474175"/>
                </a:lnTo>
                <a:lnTo>
                  <a:pt x="1185764" y="4056991"/>
                </a:lnTo>
                <a:cubicBezTo>
                  <a:pt x="1164370" y="3962857"/>
                  <a:pt x="1139767" y="3885839"/>
                  <a:pt x="1111955" y="3825936"/>
                </a:cubicBezTo>
                <a:cubicBezTo>
                  <a:pt x="1084143" y="3766032"/>
                  <a:pt x="1046436" y="3721372"/>
                  <a:pt x="998834" y="3691955"/>
                </a:cubicBezTo>
                <a:cubicBezTo>
                  <a:pt x="951232" y="3662539"/>
                  <a:pt x="885713" y="3647830"/>
                  <a:pt x="802276" y="3647830"/>
                </a:cubicBezTo>
                <a:lnTo>
                  <a:pt x="450879" y="3647830"/>
                </a:lnTo>
                <a:lnTo>
                  <a:pt x="450879" y="4474175"/>
                </a:lnTo>
                <a:lnTo>
                  <a:pt x="0" y="4474175"/>
                </a:lnTo>
                <a:close/>
                <a:moveTo>
                  <a:pt x="2796485" y="2274333"/>
                </a:moveTo>
                <a:cubicBezTo>
                  <a:pt x="2755836" y="2274333"/>
                  <a:pt x="2722141" y="2287704"/>
                  <a:pt x="2695398" y="2314447"/>
                </a:cubicBezTo>
                <a:cubicBezTo>
                  <a:pt x="2668656" y="2341189"/>
                  <a:pt x="2655284" y="2375420"/>
                  <a:pt x="2655284" y="2417138"/>
                </a:cubicBezTo>
                <a:cubicBezTo>
                  <a:pt x="2655284" y="2458856"/>
                  <a:pt x="2668656" y="2493354"/>
                  <a:pt x="2695398" y="2520632"/>
                </a:cubicBezTo>
                <a:cubicBezTo>
                  <a:pt x="2722141" y="2547909"/>
                  <a:pt x="2755836" y="2561548"/>
                  <a:pt x="2796485" y="2561548"/>
                </a:cubicBezTo>
                <a:cubicBezTo>
                  <a:pt x="2838203" y="2561548"/>
                  <a:pt x="2872166" y="2547909"/>
                  <a:pt x="2898374" y="2520632"/>
                </a:cubicBezTo>
                <a:cubicBezTo>
                  <a:pt x="2924582" y="2493354"/>
                  <a:pt x="2937685" y="2458856"/>
                  <a:pt x="2937685" y="2417138"/>
                </a:cubicBezTo>
                <a:cubicBezTo>
                  <a:pt x="2937685" y="2375420"/>
                  <a:pt x="2924582" y="2341189"/>
                  <a:pt x="2898374" y="2314447"/>
                </a:cubicBezTo>
                <a:cubicBezTo>
                  <a:pt x="2872166" y="2287704"/>
                  <a:pt x="2838203" y="2274333"/>
                  <a:pt x="2796485" y="2274333"/>
                </a:cubicBezTo>
                <a:close/>
                <a:moveTo>
                  <a:pt x="2796485" y="2094623"/>
                </a:moveTo>
                <a:cubicBezTo>
                  <a:pt x="2895967" y="2094623"/>
                  <a:pt x="2978067" y="2124040"/>
                  <a:pt x="3042783" y="2182873"/>
                </a:cubicBezTo>
                <a:cubicBezTo>
                  <a:pt x="3107501" y="2241707"/>
                  <a:pt x="3139859" y="2319795"/>
                  <a:pt x="3139859" y="2417138"/>
                </a:cubicBezTo>
                <a:cubicBezTo>
                  <a:pt x="3139859" y="2516620"/>
                  <a:pt x="3107501" y="2595778"/>
                  <a:pt x="3042783" y="2654612"/>
                </a:cubicBezTo>
                <a:cubicBezTo>
                  <a:pt x="2978067" y="2713445"/>
                  <a:pt x="2895967" y="2742862"/>
                  <a:pt x="2796485" y="2742862"/>
                </a:cubicBezTo>
                <a:cubicBezTo>
                  <a:pt x="2697003" y="2742862"/>
                  <a:pt x="2614903" y="2713445"/>
                  <a:pt x="2550186" y="2654612"/>
                </a:cubicBezTo>
                <a:cubicBezTo>
                  <a:pt x="2485469" y="2595778"/>
                  <a:pt x="2453111" y="2516620"/>
                  <a:pt x="2453111" y="2417138"/>
                </a:cubicBezTo>
                <a:cubicBezTo>
                  <a:pt x="2453111" y="2319795"/>
                  <a:pt x="2485469" y="2241707"/>
                  <a:pt x="2550186" y="2182873"/>
                </a:cubicBezTo>
                <a:cubicBezTo>
                  <a:pt x="2614903" y="2124040"/>
                  <a:pt x="2697003" y="2094623"/>
                  <a:pt x="2796485" y="2094623"/>
                </a:cubicBezTo>
                <a:close/>
                <a:moveTo>
                  <a:pt x="5746226" y="0"/>
                </a:moveTo>
                <a:lnTo>
                  <a:pt x="11842226" y="0"/>
                </a:lnTo>
                <a:lnTo>
                  <a:pt x="11842226" y="6858000"/>
                </a:lnTo>
                <a:lnTo>
                  <a:pt x="5746226" y="6858000"/>
                </a:lnTo>
                <a:lnTo>
                  <a:pt x="5746226" y="3829293"/>
                </a:lnTo>
                <a:lnTo>
                  <a:pt x="5760500" y="3924615"/>
                </a:lnTo>
                <a:cubicBezTo>
                  <a:pt x="5775743" y="3997890"/>
                  <a:pt x="5798608" y="4065014"/>
                  <a:pt x="5829094" y="4125987"/>
                </a:cubicBezTo>
                <a:cubicBezTo>
                  <a:pt x="5890067" y="4247933"/>
                  <a:pt x="5979922" y="4341265"/>
                  <a:pt x="6098659" y="4405981"/>
                </a:cubicBezTo>
                <a:cubicBezTo>
                  <a:pt x="6217396" y="4470698"/>
                  <a:pt x="6363946" y="4503057"/>
                  <a:pt x="6538306" y="4503057"/>
                </a:cubicBezTo>
                <a:cubicBezTo>
                  <a:pt x="6680577" y="4503057"/>
                  <a:pt x="6804930" y="4483000"/>
                  <a:pt x="6911365" y="4442886"/>
                </a:cubicBezTo>
                <a:cubicBezTo>
                  <a:pt x="7017801" y="4402772"/>
                  <a:pt x="7101773" y="4342067"/>
                  <a:pt x="7163280" y="4260769"/>
                </a:cubicBezTo>
                <a:cubicBezTo>
                  <a:pt x="7224788" y="4179472"/>
                  <a:pt x="7258217" y="4077850"/>
                  <a:pt x="7263564" y="3955904"/>
                </a:cubicBezTo>
                <a:lnTo>
                  <a:pt x="6844776" y="3955904"/>
                </a:lnTo>
                <a:cubicBezTo>
                  <a:pt x="6843707" y="4035062"/>
                  <a:pt x="6815360" y="4094698"/>
                  <a:pt x="6759735" y="4134812"/>
                </a:cubicBezTo>
                <a:cubicBezTo>
                  <a:pt x="6704111" y="4174926"/>
                  <a:pt x="6630301" y="4194983"/>
                  <a:pt x="6538306" y="4194983"/>
                </a:cubicBezTo>
                <a:cubicBezTo>
                  <a:pt x="6449522" y="4194983"/>
                  <a:pt x="6377851" y="4175461"/>
                  <a:pt x="6323296" y="4136417"/>
                </a:cubicBezTo>
                <a:cubicBezTo>
                  <a:pt x="6268742" y="4097372"/>
                  <a:pt x="6228896" y="4045759"/>
                  <a:pt x="6203758" y="3981577"/>
                </a:cubicBezTo>
                <a:cubicBezTo>
                  <a:pt x="6178620" y="3917395"/>
                  <a:pt x="6164981" y="3848399"/>
                  <a:pt x="6162842" y="3774590"/>
                </a:cubicBezTo>
                <a:lnTo>
                  <a:pt x="7261960" y="3774590"/>
                </a:lnTo>
                <a:cubicBezTo>
                  <a:pt x="7264100" y="3762823"/>
                  <a:pt x="7265704" y="3745975"/>
                  <a:pt x="7266774" y="3724047"/>
                </a:cubicBezTo>
                <a:cubicBezTo>
                  <a:pt x="7267844" y="3702118"/>
                  <a:pt x="7268378" y="3684735"/>
                  <a:pt x="7268378" y="3671899"/>
                </a:cubicBezTo>
                <a:cubicBezTo>
                  <a:pt x="7268378" y="3419449"/>
                  <a:pt x="7200720" y="3225031"/>
                  <a:pt x="7065402" y="3088644"/>
                </a:cubicBezTo>
                <a:cubicBezTo>
                  <a:pt x="6930085" y="2952257"/>
                  <a:pt x="6745829" y="2884063"/>
                  <a:pt x="6512634" y="2884063"/>
                </a:cubicBezTo>
                <a:cubicBezTo>
                  <a:pt x="6344691" y="2884063"/>
                  <a:pt x="6203223" y="2916422"/>
                  <a:pt x="6088230" y="2981138"/>
                </a:cubicBezTo>
                <a:cubicBezTo>
                  <a:pt x="5973237" y="3045855"/>
                  <a:pt x="5886056" y="3138117"/>
                  <a:pt x="5826688" y="3257924"/>
                </a:cubicBezTo>
                <a:cubicBezTo>
                  <a:pt x="5797004" y="3317827"/>
                  <a:pt x="5774740" y="3383480"/>
                  <a:pt x="5759898" y="3454883"/>
                </a:cubicBezTo>
                <a:lnTo>
                  <a:pt x="5746226" y="3546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E7740B-F51F-BE3D-8AD0-2DBB71B918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21145250">
            <a:off x="-4463117" y="1334273"/>
            <a:ext cx="4152945" cy="108530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5BFB0C3-5CA8-3352-B30B-B6A8AC10BED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438622">
            <a:off x="13032848" y="275826"/>
            <a:ext cx="4908952" cy="320219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48D7B0E-2E40-E905-FF07-59A2C4A0B42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20141849">
            <a:off x="-2705509" y="8181781"/>
            <a:ext cx="5411016" cy="287414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BE230DC-24BE-8F0F-24D2-C0D3BD24D13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173010">
            <a:off x="10632995" y="8525318"/>
            <a:ext cx="4795213" cy="184672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CFE19A0-6982-2964-4872-C870A89B2FFD}"/>
              </a:ext>
            </a:extLst>
          </p:cNvPr>
          <p:cNvSpPr txBox="1"/>
          <p:nvPr/>
        </p:nvSpPr>
        <p:spPr>
          <a:xfrm>
            <a:off x="0" y="1166843"/>
            <a:ext cx="121920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 bygge et skur, et drivhus eller anden sekundær bebyggelse kræver en tilladelse til råderet. </a:t>
            </a:r>
            <a:b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b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Råderet kræver sagsbehandling, og det kan være omstændigt. </a:t>
            </a:r>
            <a:b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Regler om råderet er ikke altid blevet fulgt, og de har ændret sig over tid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5FBC2B3-B654-9756-E798-2D2FBB8BEBDC}"/>
              </a:ext>
            </a:extLst>
          </p:cNvPr>
          <p:cNvSpPr txBox="1"/>
          <p:nvPr/>
        </p:nvSpPr>
        <p:spPr>
          <a:xfrm>
            <a:off x="-430157" y="-663531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 høring efter overflyvning af afdeling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0BA6F17D-018E-7DD5-C318-317A2E0ED7A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0" y="-5988979"/>
            <a:ext cx="6677957" cy="5887272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1189B70A-9AF1-C1B5-7536-7CA2457995D4}"/>
              </a:ext>
            </a:extLst>
          </p:cNvPr>
          <p:cNvSpPr txBox="1"/>
          <p:nvPr/>
        </p:nvSpPr>
        <p:spPr>
          <a:xfrm>
            <a:off x="3338978" y="-805759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Partshøring </a:t>
            </a:r>
          </a:p>
        </p:txBody>
      </p:sp>
    </p:spTree>
    <p:extLst>
      <p:ext uri="{BB962C8B-B14F-4D97-AF65-F5344CB8AC3E}">
        <p14:creationId xmlns:p14="http://schemas.microsoft.com/office/powerpoint/2010/main" val="3579528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udendørs, sky, træ, bygning&#10;&#10;Automatisk genereret beskrivelse">
            <a:extLst>
              <a:ext uri="{FF2B5EF4-FFF2-40B4-BE49-F238E27FC236}">
                <a16:creationId xmlns:a16="http://schemas.microsoft.com/office/drawing/2014/main" id="{4F76A1AE-A4C1-F027-3F00-23D008E4E0E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r="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1CA650C-6B64-37F7-CD8B-777B64088F2B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BBFBFA3-051D-5FB8-7978-6565D4736E16}"/>
              </a:ext>
            </a:extLst>
          </p:cNvPr>
          <p:cNvSpPr txBox="1"/>
          <p:nvPr/>
        </p:nvSpPr>
        <p:spPr>
          <a:xfrm>
            <a:off x="349774" y="7286172"/>
            <a:ext cx="11842226" cy="6858000"/>
          </a:xfrm>
          <a:custGeom>
            <a:avLst/>
            <a:gdLst/>
            <a:ahLst/>
            <a:cxnLst/>
            <a:rect l="l" t="t" r="r" b="b"/>
            <a:pathLst>
              <a:path w="11842226" h="6858000">
                <a:moveTo>
                  <a:pt x="3035563" y="3750522"/>
                </a:moveTo>
                <a:cubicBezTo>
                  <a:pt x="2810926" y="3751591"/>
                  <a:pt x="2653680" y="3772718"/>
                  <a:pt x="2563824" y="3813902"/>
                </a:cubicBezTo>
                <a:cubicBezTo>
                  <a:pt x="2473970" y="3855085"/>
                  <a:pt x="2429042" y="3921674"/>
                  <a:pt x="2429042" y="4013668"/>
                </a:cubicBezTo>
                <a:cubicBezTo>
                  <a:pt x="2429042" y="4079990"/>
                  <a:pt x="2449634" y="4129196"/>
                  <a:pt x="2490817" y="4161287"/>
                </a:cubicBezTo>
                <a:cubicBezTo>
                  <a:pt x="2532001" y="4193378"/>
                  <a:pt x="2585219" y="4209424"/>
                  <a:pt x="2650471" y="4209424"/>
                </a:cubicBezTo>
                <a:cubicBezTo>
                  <a:pt x="2730698" y="4209424"/>
                  <a:pt x="2804775" y="4188565"/>
                  <a:pt x="2872701" y="4146846"/>
                </a:cubicBezTo>
                <a:cubicBezTo>
                  <a:pt x="2940627" y="4105128"/>
                  <a:pt x="2994915" y="4057526"/>
                  <a:pt x="3035563" y="4004041"/>
                </a:cubicBezTo>
                <a:close/>
                <a:moveTo>
                  <a:pt x="5746226" y="3546110"/>
                </a:moveTo>
                <a:lnTo>
                  <a:pt x="5746226" y="3829293"/>
                </a:lnTo>
                <a:lnTo>
                  <a:pt x="5743351" y="3810091"/>
                </a:lnTo>
                <a:cubicBezTo>
                  <a:pt x="5739540" y="3770378"/>
                  <a:pt x="5737635" y="3729128"/>
                  <a:pt x="5737635" y="3686340"/>
                </a:cubicBezTo>
                <a:cubicBezTo>
                  <a:pt x="5737635" y="3644889"/>
                  <a:pt x="5739490" y="3604875"/>
                  <a:pt x="5743201" y="3566299"/>
                </a:cubicBezTo>
                <a:close/>
                <a:moveTo>
                  <a:pt x="4578957" y="3204974"/>
                </a:moveTo>
                <a:cubicBezTo>
                  <a:pt x="4474127" y="3204974"/>
                  <a:pt x="4392829" y="3245622"/>
                  <a:pt x="4335065" y="3326920"/>
                </a:cubicBezTo>
                <a:cubicBezTo>
                  <a:pt x="4277301" y="3408217"/>
                  <a:pt x="4248419" y="3525884"/>
                  <a:pt x="4248419" y="3679921"/>
                </a:cubicBezTo>
                <a:cubicBezTo>
                  <a:pt x="4248419" y="3848934"/>
                  <a:pt x="4275964" y="3974089"/>
                  <a:pt x="4331054" y="4055387"/>
                </a:cubicBezTo>
                <a:cubicBezTo>
                  <a:pt x="4386144" y="4136684"/>
                  <a:pt x="4461825" y="4177333"/>
                  <a:pt x="4558098" y="4177333"/>
                </a:cubicBezTo>
                <a:cubicBezTo>
                  <a:pt x="4647953" y="4177333"/>
                  <a:pt x="4725506" y="4152195"/>
                  <a:pt x="4790758" y="4101919"/>
                </a:cubicBezTo>
                <a:cubicBezTo>
                  <a:pt x="4856010" y="4051643"/>
                  <a:pt x="4905751" y="3992809"/>
                  <a:pt x="4939981" y="3925418"/>
                </a:cubicBezTo>
                <a:lnTo>
                  <a:pt x="4939981" y="3468120"/>
                </a:lnTo>
                <a:cubicBezTo>
                  <a:pt x="4906821" y="3397520"/>
                  <a:pt x="4860288" y="3336012"/>
                  <a:pt x="4800385" y="3283597"/>
                </a:cubicBezTo>
                <a:cubicBezTo>
                  <a:pt x="4740482" y="3231181"/>
                  <a:pt x="4666672" y="3204974"/>
                  <a:pt x="4578957" y="3204974"/>
                </a:cubicBezTo>
                <a:close/>
                <a:moveTo>
                  <a:pt x="9513009" y="3179301"/>
                </a:moveTo>
                <a:cubicBezTo>
                  <a:pt x="9609282" y="3179301"/>
                  <a:pt x="9688173" y="3206311"/>
                  <a:pt x="9749680" y="3260331"/>
                </a:cubicBezTo>
                <a:cubicBezTo>
                  <a:pt x="9811188" y="3314351"/>
                  <a:pt x="9843547" y="3395916"/>
                  <a:pt x="9846756" y="3505025"/>
                </a:cubicBezTo>
                <a:lnTo>
                  <a:pt x="9168030" y="3505025"/>
                </a:lnTo>
                <a:cubicBezTo>
                  <a:pt x="9174448" y="3399125"/>
                  <a:pt x="9208946" y="3318362"/>
                  <a:pt x="9271524" y="3262738"/>
                </a:cubicBezTo>
                <a:cubicBezTo>
                  <a:pt x="9334101" y="3207113"/>
                  <a:pt x="9414597" y="3179301"/>
                  <a:pt x="9513009" y="3179301"/>
                </a:cubicBezTo>
                <a:close/>
                <a:moveTo>
                  <a:pt x="6512634" y="3179301"/>
                </a:moveTo>
                <a:cubicBezTo>
                  <a:pt x="6608907" y="3179301"/>
                  <a:pt x="6687798" y="3206311"/>
                  <a:pt x="6749305" y="3260331"/>
                </a:cubicBezTo>
                <a:cubicBezTo>
                  <a:pt x="6810814" y="3314351"/>
                  <a:pt x="6843172" y="3395916"/>
                  <a:pt x="6846381" y="3505025"/>
                </a:cubicBezTo>
                <a:lnTo>
                  <a:pt x="6167655" y="3505025"/>
                </a:lnTo>
                <a:cubicBezTo>
                  <a:pt x="6174073" y="3399125"/>
                  <a:pt x="6208571" y="3318362"/>
                  <a:pt x="6271149" y="3262738"/>
                </a:cubicBezTo>
                <a:cubicBezTo>
                  <a:pt x="6333726" y="3207113"/>
                  <a:pt x="6414222" y="3179301"/>
                  <a:pt x="6512634" y="3179301"/>
                </a:cubicBezTo>
                <a:close/>
                <a:moveTo>
                  <a:pt x="8540398" y="2887272"/>
                </a:moveTo>
                <a:cubicBezTo>
                  <a:pt x="8424871" y="2887272"/>
                  <a:pt x="8326458" y="2912410"/>
                  <a:pt x="8245161" y="2962686"/>
                </a:cubicBezTo>
                <a:cubicBezTo>
                  <a:pt x="8163863" y="3012962"/>
                  <a:pt x="8102890" y="3085167"/>
                  <a:pt x="8062242" y="3179301"/>
                </a:cubicBezTo>
                <a:lnTo>
                  <a:pt x="8054219" y="2908131"/>
                </a:lnTo>
                <a:lnTo>
                  <a:pt x="7646663" y="2908131"/>
                </a:lnTo>
                <a:lnTo>
                  <a:pt x="7646663" y="4474175"/>
                </a:lnTo>
                <a:lnTo>
                  <a:pt x="8071869" y="4474175"/>
                </a:lnTo>
                <a:lnTo>
                  <a:pt x="8071869" y="3432820"/>
                </a:lnTo>
                <a:cubicBezTo>
                  <a:pt x="8106099" y="3384684"/>
                  <a:pt x="8146748" y="3346977"/>
                  <a:pt x="8193815" y="3319699"/>
                </a:cubicBezTo>
                <a:cubicBezTo>
                  <a:pt x="8240881" y="3292422"/>
                  <a:pt x="8293297" y="3273167"/>
                  <a:pt x="8351061" y="3261935"/>
                </a:cubicBezTo>
                <a:cubicBezTo>
                  <a:pt x="8408825" y="3250704"/>
                  <a:pt x="8469263" y="3245087"/>
                  <a:pt x="8532376" y="3245087"/>
                </a:cubicBezTo>
                <a:lnTo>
                  <a:pt x="8572490" y="3245087"/>
                </a:lnTo>
                <a:lnTo>
                  <a:pt x="8572490" y="2887272"/>
                </a:lnTo>
                <a:close/>
                <a:moveTo>
                  <a:pt x="9513009" y="2884063"/>
                </a:moveTo>
                <a:cubicBezTo>
                  <a:pt x="9345066" y="2884063"/>
                  <a:pt x="9203598" y="2916422"/>
                  <a:pt x="9088605" y="2981138"/>
                </a:cubicBezTo>
                <a:cubicBezTo>
                  <a:pt x="8973612" y="3045855"/>
                  <a:pt x="8886431" y="3138117"/>
                  <a:pt x="8827062" y="3257924"/>
                </a:cubicBezTo>
                <a:cubicBezTo>
                  <a:pt x="8767694" y="3377731"/>
                  <a:pt x="8738010" y="3520536"/>
                  <a:pt x="8738010" y="3686340"/>
                </a:cubicBezTo>
                <a:cubicBezTo>
                  <a:pt x="8738010" y="3857492"/>
                  <a:pt x="8768496" y="4004041"/>
                  <a:pt x="8829469" y="4125987"/>
                </a:cubicBezTo>
                <a:cubicBezTo>
                  <a:pt x="8890442" y="4247933"/>
                  <a:pt x="8980297" y="4341265"/>
                  <a:pt x="9099034" y="4405981"/>
                </a:cubicBezTo>
                <a:cubicBezTo>
                  <a:pt x="9217771" y="4470698"/>
                  <a:pt x="9364320" y="4503057"/>
                  <a:pt x="9538682" y="4503057"/>
                </a:cubicBezTo>
                <a:cubicBezTo>
                  <a:pt x="9680952" y="4503057"/>
                  <a:pt x="9805305" y="4483000"/>
                  <a:pt x="9911740" y="4442886"/>
                </a:cubicBezTo>
                <a:cubicBezTo>
                  <a:pt x="10018176" y="4402772"/>
                  <a:pt x="10102147" y="4342067"/>
                  <a:pt x="10163655" y="4260769"/>
                </a:cubicBezTo>
                <a:cubicBezTo>
                  <a:pt x="10225163" y="4179472"/>
                  <a:pt x="10258591" y="4077850"/>
                  <a:pt x="10263940" y="3955904"/>
                </a:cubicBezTo>
                <a:lnTo>
                  <a:pt x="9845151" y="3955904"/>
                </a:lnTo>
                <a:cubicBezTo>
                  <a:pt x="9844082" y="4035062"/>
                  <a:pt x="9815735" y="4094698"/>
                  <a:pt x="9760110" y="4134812"/>
                </a:cubicBezTo>
                <a:cubicBezTo>
                  <a:pt x="9704486" y="4174926"/>
                  <a:pt x="9630676" y="4194983"/>
                  <a:pt x="9538682" y="4194983"/>
                </a:cubicBezTo>
                <a:cubicBezTo>
                  <a:pt x="9449898" y="4194983"/>
                  <a:pt x="9378226" y="4175461"/>
                  <a:pt x="9323672" y="4136417"/>
                </a:cubicBezTo>
                <a:cubicBezTo>
                  <a:pt x="9269117" y="4097372"/>
                  <a:pt x="9229271" y="4045759"/>
                  <a:pt x="9204132" y="3981577"/>
                </a:cubicBezTo>
                <a:cubicBezTo>
                  <a:pt x="9178994" y="3917395"/>
                  <a:pt x="9165356" y="3848399"/>
                  <a:pt x="9163216" y="3774590"/>
                </a:cubicBezTo>
                <a:lnTo>
                  <a:pt x="10262335" y="3774590"/>
                </a:lnTo>
                <a:cubicBezTo>
                  <a:pt x="10264475" y="3762823"/>
                  <a:pt x="10266079" y="3745975"/>
                  <a:pt x="10267149" y="3724047"/>
                </a:cubicBezTo>
                <a:cubicBezTo>
                  <a:pt x="10268219" y="3702118"/>
                  <a:pt x="10268753" y="3684735"/>
                  <a:pt x="10268753" y="3671899"/>
                </a:cubicBezTo>
                <a:cubicBezTo>
                  <a:pt x="10268753" y="3419449"/>
                  <a:pt x="10201095" y="3225031"/>
                  <a:pt x="10065777" y="3088644"/>
                </a:cubicBezTo>
                <a:cubicBezTo>
                  <a:pt x="9930460" y="2952257"/>
                  <a:pt x="9746204" y="2884063"/>
                  <a:pt x="9513009" y="2884063"/>
                </a:cubicBezTo>
                <a:close/>
                <a:moveTo>
                  <a:pt x="2778835" y="2884063"/>
                </a:moveTo>
                <a:cubicBezTo>
                  <a:pt x="2878317" y="2884063"/>
                  <a:pt x="2969242" y="2892353"/>
                  <a:pt x="3051609" y="2908934"/>
                </a:cubicBezTo>
                <a:cubicBezTo>
                  <a:pt x="3133976" y="2925514"/>
                  <a:pt x="3205378" y="2954128"/>
                  <a:pt x="3265817" y="2994777"/>
                </a:cubicBezTo>
                <a:cubicBezTo>
                  <a:pt x="3326255" y="3035426"/>
                  <a:pt x="3373054" y="3090783"/>
                  <a:pt x="3406215" y="3160849"/>
                </a:cubicBezTo>
                <a:cubicBezTo>
                  <a:pt x="3439376" y="3230914"/>
                  <a:pt x="3455956" y="3318362"/>
                  <a:pt x="3455956" y="3423193"/>
                </a:cubicBezTo>
                <a:lnTo>
                  <a:pt x="3455956" y="4474175"/>
                </a:lnTo>
                <a:lnTo>
                  <a:pt x="3058027" y="4474175"/>
                </a:lnTo>
                <a:lnTo>
                  <a:pt x="3045190" y="4270397"/>
                </a:lnTo>
                <a:cubicBezTo>
                  <a:pt x="2978869" y="4346346"/>
                  <a:pt x="2901850" y="4403842"/>
                  <a:pt x="2814135" y="4442886"/>
                </a:cubicBezTo>
                <a:cubicBezTo>
                  <a:pt x="2726419" y="4481930"/>
                  <a:pt x="2625332" y="4501452"/>
                  <a:pt x="2510874" y="4501452"/>
                </a:cubicBezTo>
                <a:cubicBezTo>
                  <a:pt x="2422089" y="4501452"/>
                  <a:pt x="2339187" y="4484337"/>
                  <a:pt x="2262168" y="4450107"/>
                </a:cubicBezTo>
                <a:cubicBezTo>
                  <a:pt x="2185150" y="4415876"/>
                  <a:pt x="2122840" y="4364263"/>
                  <a:pt x="2075238" y="4295267"/>
                </a:cubicBezTo>
                <a:cubicBezTo>
                  <a:pt x="2027636" y="4226272"/>
                  <a:pt x="2003835" y="4139893"/>
                  <a:pt x="2003835" y="4036132"/>
                </a:cubicBezTo>
                <a:cubicBezTo>
                  <a:pt x="2003835" y="3891722"/>
                  <a:pt x="2047158" y="3782880"/>
                  <a:pt x="2133804" y="3709606"/>
                </a:cubicBezTo>
                <a:cubicBezTo>
                  <a:pt x="2220450" y="3636331"/>
                  <a:pt x="2341594" y="3586590"/>
                  <a:pt x="2497236" y="3560382"/>
                </a:cubicBezTo>
                <a:cubicBezTo>
                  <a:pt x="2652877" y="3534174"/>
                  <a:pt x="2833924" y="3518931"/>
                  <a:pt x="3040377" y="3514652"/>
                </a:cubicBezTo>
                <a:lnTo>
                  <a:pt x="3040377" y="3431216"/>
                </a:lnTo>
                <a:cubicBezTo>
                  <a:pt x="3040377" y="3329594"/>
                  <a:pt x="3016041" y="3260063"/>
                  <a:pt x="2967370" y="3222624"/>
                </a:cubicBezTo>
                <a:cubicBezTo>
                  <a:pt x="2918698" y="3185184"/>
                  <a:pt x="2855853" y="3166464"/>
                  <a:pt x="2778835" y="3166464"/>
                </a:cubicBezTo>
                <a:cubicBezTo>
                  <a:pt x="2694328" y="3166464"/>
                  <a:pt x="2624797" y="3186521"/>
                  <a:pt x="2570243" y="3226635"/>
                </a:cubicBezTo>
                <a:cubicBezTo>
                  <a:pt x="2515688" y="3266749"/>
                  <a:pt x="2488410" y="3331733"/>
                  <a:pt x="2488410" y="3421588"/>
                </a:cubicBezTo>
                <a:lnTo>
                  <a:pt x="2090481" y="3421588"/>
                </a:lnTo>
                <a:cubicBezTo>
                  <a:pt x="2090481" y="3287876"/>
                  <a:pt x="2119631" y="3181975"/>
                  <a:pt x="2177929" y="3103887"/>
                </a:cubicBezTo>
                <a:cubicBezTo>
                  <a:pt x="2236228" y="3025799"/>
                  <a:pt x="2316991" y="2969639"/>
                  <a:pt x="2420217" y="2935409"/>
                </a:cubicBezTo>
                <a:cubicBezTo>
                  <a:pt x="2523443" y="2901178"/>
                  <a:pt x="2642983" y="2884063"/>
                  <a:pt x="2778835" y="2884063"/>
                </a:cubicBezTo>
                <a:close/>
                <a:moveTo>
                  <a:pt x="450879" y="2688307"/>
                </a:moveTo>
                <a:lnTo>
                  <a:pt x="450879" y="3275574"/>
                </a:lnTo>
                <a:lnTo>
                  <a:pt x="813508" y="3275574"/>
                </a:lnTo>
                <a:cubicBezTo>
                  <a:pt x="884108" y="3275574"/>
                  <a:pt x="944814" y="3264342"/>
                  <a:pt x="995625" y="3241878"/>
                </a:cubicBezTo>
                <a:cubicBezTo>
                  <a:pt x="1046436" y="3219415"/>
                  <a:pt x="1085747" y="3185719"/>
                  <a:pt x="1113560" y="3140791"/>
                </a:cubicBezTo>
                <a:cubicBezTo>
                  <a:pt x="1141372" y="3095864"/>
                  <a:pt x="1155278" y="3040774"/>
                  <a:pt x="1155278" y="2975523"/>
                </a:cubicBezTo>
                <a:cubicBezTo>
                  <a:pt x="1155278" y="2880319"/>
                  <a:pt x="1126396" y="2808649"/>
                  <a:pt x="1068632" y="2760512"/>
                </a:cubicBezTo>
                <a:cubicBezTo>
                  <a:pt x="1010868" y="2712376"/>
                  <a:pt x="934384" y="2688307"/>
                  <a:pt x="839181" y="2688307"/>
                </a:cubicBezTo>
                <a:close/>
                <a:moveTo>
                  <a:pt x="10714429" y="2539084"/>
                </a:moveTo>
                <a:lnTo>
                  <a:pt x="10714429" y="2908131"/>
                </a:lnTo>
                <a:lnTo>
                  <a:pt x="10454491" y="2908131"/>
                </a:lnTo>
                <a:lnTo>
                  <a:pt x="10454491" y="3235460"/>
                </a:lnTo>
                <a:lnTo>
                  <a:pt x="10714429" y="3235460"/>
                </a:lnTo>
                <a:lnTo>
                  <a:pt x="10714429" y="3928627"/>
                </a:lnTo>
                <a:cubicBezTo>
                  <a:pt x="10714429" y="4056991"/>
                  <a:pt x="10731544" y="4161020"/>
                  <a:pt x="10765774" y="4240713"/>
                </a:cubicBezTo>
                <a:cubicBezTo>
                  <a:pt x="10800005" y="4320405"/>
                  <a:pt x="10860710" y="4379239"/>
                  <a:pt x="10947891" y="4417213"/>
                </a:cubicBezTo>
                <a:cubicBezTo>
                  <a:pt x="11035072" y="4455188"/>
                  <a:pt x="11157820" y="4474175"/>
                  <a:pt x="11316136" y="4474175"/>
                </a:cubicBezTo>
                <a:lnTo>
                  <a:pt x="11481405" y="4474175"/>
                </a:lnTo>
                <a:lnTo>
                  <a:pt x="11481405" y="4145242"/>
                </a:lnTo>
                <a:lnTo>
                  <a:pt x="11330577" y="4145242"/>
                </a:lnTo>
                <a:cubicBezTo>
                  <a:pt x="11249280" y="4145242"/>
                  <a:pt x="11197132" y="4125452"/>
                  <a:pt x="11174133" y="4085873"/>
                </a:cubicBezTo>
                <a:cubicBezTo>
                  <a:pt x="11151134" y="4046294"/>
                  <a:pt x="11139635" y="3985321"/>
                  <a:pt x="11139635" y="3902954"/>
                </a:cubicBezTo>
                <a:lnTo>
                  <a:pt x="11139635" y="3235460"/>
                </a:lnTo>
                <a:lnTo>
                  <a:pt x="11481405" y="3235460"/>
                </a:lnTo>
                <a:lnTo>
                  <a:pt x="11481405" y="2908131"/>
                </a:lnTo>
                <a:lnTo>
                  <a:pt x="11139635" y="2908131"/>
                </a:lnTo>
                <a:lnTo>
                  <a:pt x="11139635" y="2539084"/>
                </a:lnTo>
                <a:close/>
                <a:moveTo>
                  <a:pt x="4939981" y="2314447"/>
                </a:moveTo>
                <a:lnTo>
                  <a:pt x="5365188" y="2314447"/>
                </a:lnTo>
                <a:lnTo>
                  <a:pt x="5365188" y="4474175"/>
                </a:lnTo>
                <a:lnTo>
                  <a:pt x="4957631" y="4474175"/>
                </a:lnTo>
                <a:lnTo>
                  <a:pt x="4939981" y="4251142"/>
                </a:lnTo>
                <a:cubicBezTo>
                  <a:pt x="4884357" y="4328161"/>
                  <a:pt x="4815361" y="4389134"/>
                  <a:pt x="4732994" y="4434061"/>
                </a:cubicBezTo>
                <a:cubicBezTo>
                  <a:pt x="4650627" y="4478989"/>
                  <a:pt x="4550610" y="4501452"/>
                  <a:pt x="4432943" y="4501452"/>
                </a:cubicBezTo>
                <a:cubicBezTo>
                  <a:pt x="4315276" y="4501452"/>
                  <a:pt x="4209643" y="4472036"/>
                  <a:pt x="4116044" y="4413202"/>
                </a:cubicBezTo>
                <a:cubicBezTo>
                  <a:pt x="4022445" y="4354368"/>
                  <a:pt x="3948635" y="4264246"/>
                  <a:pt x="3894616" y="4142835"/>
                </a:cubicBezTo>
                <a:cubicBezTo>
                  <a:pt x="3840595" y="4021424"/>
                  <a:pt x="3813586" y="3867119"/>
                  <a:pt x="3813586" y="3679921"/>
                </a:cubicBezTo>
                <a:cubicBezTo>
                  <a:pt x="3813586" y="3499142"/>
                  <a:pt x="3842735" y="3349918"/>
                  <a:pt x="3901034" y="3232251"/>
                </a:cubicBezTo>
                <a:cubicBezTo>
                  <a:pt x="3959332" y="3114584"/>
                  <a:pt x="4038223" y="3026868"/>
                  <a:pt x="4137705" y="2969104"/>
                </a:cubicBezTo>
                <a:cubicBezTo>
                  <a:pt x="4237188" y="2911341"/>
                  <a:pt x="4348971" y="2882458"/>
                  <a:pt x="4473057" y="2882458"/>
                </a:cubicBezTo>
                <a:cubicBezTo>
                  <a:pt x="4582166" y="2882458"/>
                  <a:pt x="4675765" y="2904922"/>
                  <a:pt x="4753853" y="2949850"/>
                </a:cubicBezTo>
                <a:cubicBezTo>
                  <a:pt x="4831941" y="2994777"/>
                  <a:pt x="4893984" y="3053611"/>
                  <a:pt x="4939981" y="3126351"/>
                </a:cubicBezTo>
                <a:close/>
                <a:moveTo>
                  <a:pt x="0" y="2314447"/>
                </a:moveTo>
                <a:lnTo>
                  <a:pt x="888922" y="2314447"/>
                </a:lnTo>
                <a:cubicBezTo>
                  <a:pt x="1027983" y="2314447"/>
                  <a:pt x="1152069" y="2333969"/>
                  <a:pt x="1261178" y="2373013"/>
                </a:cubicBezTo>
                <a:cubicBezTo>
                  <a:pt x="1370288" y="2412057"/>
                  <a:pt x="1456667" y="2475169"/>
                  <a:pt x="1520314" y="2562350"/>
                </a:cubicBezTo>
                <a:cubicBezTo>
                  <a:pt x="1583961" y="2649531"/>
                  <a:pt x="1615785" y="2765326"/>
                  <a:pt x="1615785" y="2909736"/>
                </a:cubicBezTo>
                <a:cubicBezTo>
                  <a:pt x="1615785" y="3046658"/>
                  <a:pt x="1579147" y="3162720"/>
                  <a:pt x="1505873" y="3257924"/>
                </a:cubicBezTo>
                <a:cubicBezTo>
                  <a:pt x="1432598" y="3353127"/>
                  <a:pt x="1321616" y="3421053"/>
                  <a:pt x="1172928" y="3461702"/>
                </a:cubicBezTo>
                <a:cubicBezTo>
                  <a:pt x="1263853" y="3475608"/>
                  <a:pt x="1336592" y="3503153"/>
                  <a:pt x="1391147" y="3544337"/>
                </a:cubicBezTo>
                <a:cubicBezTo>
                  <a:pt x="1445702" y="3585520"/>
                  <a:pt x="1489827" y="3640877"/>
                  <a:pt x="1523523" y="3710408"/>
                </a:cubicBezTo>
                <a:cubicBezTo>
                  <a:pt x="1557218" y="3779938"/>
                  <a:pt x="1587972" y="3865514"/>
                  <a:pt x="1615785" y="3967136"/>
                </a:cubicBezTo>
                <a:lnTo>
                  <a:pt x="1758590" y="4474175"/>
                </a:lnTo>
                <a:lnTo>
                  <a:pt x="1286851" y="4474175"/>
                </a:lnTo>
                <a:lnTo>
                  <a:pt x="1185764" y="4056991"/>
                </a:lnTo>
                <a:cubicBezTo>
                  <a:pt x="1164370" y="3962857"/>
                  <a:pt x="1139767" y="3885839"/>
                  <a:pt x="1111955" y="3825936"/>
                </a:cubicBezTo>
                <a:cubicBezTo>
                  <a:pt x="1084143" y="3766032"/>
                  <a:pt x="1046436" y="3721372"/>
                  <a:pt x="998834" y="3691955"/>
                </a:cubicBezTo>
                <a:cubicBezTo>
                  <a:pt x="951232" y="3662539"/>
                  <a:pt x="885713" y="3647830"/>
                  <a:pt x="802276" y="3647830"/>
                </a:cubicBezTo>
                <a:lnTo>
                  <a:pt x="450879" y="3647830"/>
                </a:lnTo>
                <a:lnTo>
                  <a:pt x="450879" y="4474175"/>
                </a:lnTo>
                <a:lnTo>
                  <a:pt x="0" y="4474175"/>
                </a:lnTo>
                <a:close/>
                <a:moveTo>
                  <a:pt x="2796485" y="2274333"/>
                </a:moveTo>
                <a:cubicBezTo>
                  <a:pt x="2755836" y="2274333"/>
                  <a:pt x="2722141" y="2287704"/>
                  <a:pt x="2695398" y="2314447"/>
                </a:cubicBezTo>
                <a:cubicBezTo>
                  <a:pt x="2668656" y="2341189"/>
                  <a:pt x="2655284" y="2375420"/>
                  <a:pt x="2655284" y="2417138"/>
                </a:cubicBezTo>
                <a:cubicBezTo>
                  <a:pt x="2655284" y="2458856"/>
                  <a:pt x="2668656" y="2493354"/>
                  <a:pt x="2695398" y="2520632"/>
                </a:cubicBezTo>
                <a:cubicBezTo>
                  <a:pt x="2722141" y="2547909"/>
                  <a:pt x="2755836" y="2561548"/>
                  <a:pt x="2796485" y="2561548"/>
                </a:cubicBezTo>
                <a:cubicBezTo>
                  <a:pt x="2838203" y="2561548"/>
                  <a:pt x="2872166" y="2547909"/>
                  <a:pt x="2898374" y="2520632"/>
                </a:cubicBezTo>
                <a:cubicBezTo>
                  <a:pt x="2924582" y="2493354"/>
                  <a:pt x="2937685" y="2458856"/>
                  <a:pt x="2937685" y="2417138"/>
                </a:cubicBezTo>
                <a:cubicBezTo>
                  <a:pt x="2937685" y="2375420"/>
                  <a:pt x="2924582" y="2341189"/>
                  <a:pt x="2898374" y="2314447"/>
                </a:cubicBezTo>
                <a:cubicBezTo>
                  <a:pt x="2872166" y="2287704"/>
                  <a:pt x="2838203" y="2274333"/>
                  <a:pt x="2796485" y="2274333"/>
                </a:cubicBezTo>
                <a:close/>
                <a:moveTo>
                  <a:pt x="2796485" y="2094623"/>
                </a:moveTo>
                <a:cubicBezTo>
                  <a:pt x="2895967" y="2094623"/>
                  <a:pt x="2978067" y="2124040"/>
                  <a:pt x="3042783" y="2182873"/>
                </a:cubicBezTo>
                <a:cubicBezTo>
                  <a:pt x="3107501" y="2241707"/>
                  <a:pt x="3139859" y="2319795"/>
                  <a:pt x="3139859" y="2417138"/>
                </a:cubicBezTo>
                <a:cubicBezTo>
                  <a:pt x="3139859" y="2516620"/>
                  <a:pt x="3107501" y="2595778"/>
                  <a:pt x="3042783" y="2654612"/>
                </a:cubicBezTo>
                <a:cubicBezTo>
                  <a:pt x="2978067" y="2713445"/>
                  <a:pt x="2895967" y="2742862"/>
                  <a:pt x="2796485" y="2742862"/>
                </a:cubicBezTo>
                <a:cubicBezTo>
                  <a:pt x="2697003" y="2742862"/>
                  <a:pt x="2614903" y="2713445"/>
                  <a:pt x="2550186" y="2654612"/>
                </a:cubicBezTo>
                <a:cubicBezTo>
                  <a:pt x="2485469" y="2595778"/>
                  <a:pt x="2453111" y="2516620"/>
                  <a:pt x="2453111" y="2417138"/>
                </a:cubicBezTo>
                <a:cubicBezTo>
                  <a:pt x="2453111" y="2319795"/>
                  <a:pt x="2485469" y="2241707"/>
                  <a:pt x="2550186" y="2182873"/>
                </a:cubicBezTo>
                <a:cubicBezTo>
                  <a:pt x="2614903" y="2124040"/>
                  <a:pt x="2697003" y="2094623"/>
                  <a:pt x="2796485" y="2094623"/>
                </a:cubicBezTo>
                <a:close/>
                <a:moveTo>
                  <a:pt x="5746226" y="0"/>
                </a:moveTo>
                <a:lnTo>
                  <a:pt x="11842226" y="0"/>
                </a:lnTo>
                <a:lnTo>
                  <a:pt x="11842226" y="6858000"/>
                </a:lnTo>
                <a:lnTo>
                  <a:pt x="5746226" y="6858000"/>
                </a:lnTo>
                <a:lnTo>
                  <a:pt x="5746226" y="3829293"/>
                </a:lnTo>
                <a:lnTo>
                  <a:pt x="5760500" y="3924615"/>
                </a:lnTo>
                <a:cubicBezTo>
                  <a:pt x="5775743" y="3997890"/>
                  <a:pt x="5798608" y="4065014"/>
                  <a:pt x="5829094" y="4125987"/>
                </a:cubicBezTo>
                <a:cubicBezTo>
                  <a:pt x="5890067" y="4247933"/>
                  <a:pt x="5979922" y="4341265"/>
                  <a:pt x="6098659" y="4405981"/>
                </a:cubicBezTo>
                <a:cubicBezTo>
                  <a:pt x="6217396" y="4470698"/>
                  <a:pt x="6363946" y="4503057"/>
                  <a:pt x="6538306" y="4503057"/>
                </a:cubicBezTo>
                <a:cubicBezTo>
                  <a:pt x="6680577" y="4503057"/>
                  <a:pt x="6804930" y="4483000"/>
                  <a:pt x="6911365" y="4442886"/>
                </a:cubicBezTo>
                <a:cubicBezTo>
                  <a:pt x="7017801" y="4402772"/>
                  <a:pt x="7101773" y="4342067"/>
                  <a:pt x="7163280" y="4260769"/>
                </a:cubicBezTo>
                <a:cubicBezTo>
                  <a:pt x="7224788" y="4179472"/>
                  <a:pt x="7258217" y="4077850"/>
                  <a:pt x="7263564" y="3955904"/>
                </a:cubicBezTo>
                <a:lnTo>
                  <a:pt x="6844776" y="3955904"/>
                </a:lnTo>
                <a:cubicBezTo>
                  <a:pt x="6843707" y="4035062"/>
                  <a:pt x="6815360" y="4094698"/>
                  <a:pt x="6759735" y="4134812"/>
                </a:cubicBezTo>
                <a:cubicBezTo>
                  <a:pt x="6704111" y="4174926"/>
                  <a:pt x="6630301" y="4194983"/>
                  <a:pt x="6538306" y="4194983"/>
                </a:cubicBezTo>
                <a:cubicBezTo>
                  <a:pt x="6449522" y="4194983"/>
                  <a:pt x="6377851" y="4175461"/>
                  <a:pt x="6323296" y="4136417"/>
                </a:cubicBezTo>
                <a:cubicBezTo>
                  <a:pt x="6268742" y="4097372"/>
                  <a:pt x="6228896" y="4045759"/>
                  <a:pt x="6203758" y="3981577"/>
                </a:cubicBezTo>
                <a:cubicBezTo>
                  <a:pt x="6178620" y="3917395"/>
                  <a:pt x="6164981" y="3848399"/>
                  <a:pt x="6162842" y="3774590"/>
                </a:cubicBezTo>
                <a:lnTo>
                  <a:pt x="7261960" y="3774590"/>
                </a:lnTo>
                <a:cubicBezTo>
                  <a:pt x="7264100" y="3762823"/>
                  <a:pt x="7265704" y="3745975"/>
                  <a:pt x="7266774" y="3724047"/>
                </a:cubicBezTo>
                <a:cubicBezTo>
                  <a:pt x="7267844" y="3702118"/>
                  <a:pt x="7268378" y="3684735"/>
                  <a:pt x="7268378" y="3671899"/>
                </a:cubicBezTo>
                <a:cubicBezTo>
                  <a:pt x="7268378" y="3419449"/>
                  <a:pt x="7200720" y="3225031"/>
                  <a:pt x="7065402" y="3088644"/>
                </a:cubicBezTo>
                <a:cubicBezTo>
                  <a:pt x="6930085" y="2952257"/>
                  <a:pt x="6745829" y="2884063"/>
                  <a:pt x="6512634" y="2884063"/>
                </a:cubicBezTo>
                <a:cubicBezTo>
                  <a:pt x="6344691" y="2884063"/>
                  <a:pt x="6203223" y="2916422"/>
                  <a:pt x="6088230" y="2981138"/>
                </a:cubicBezTo>
                <a:cubicBezTo>
                  <a:pt x="5973237" y="3045855"/>
                  <a:pt x="5886056" y="3138117"/>
                  <a:pt x="5826688" y="3257924"/>
                </a:cubicBezTo>
                <a:cubicBezTo>
                  <a:pt x="5797004" y="3317827"/>
                  <a:pt x="5774740" y="3383480"/>
                  <a:pt x="5759898" y="3454883"/>
                </a:cubicBezTo>
                <a:lnTo>
                  <a:pt x="5746226" y="3546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E7740B-F51F-BE3D-8AD0-2DBB71B918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21145250">
            <a:off x="-4463117" y="1334273"/>
            <a:ext cx="4152945" cy="108530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5BFB0C3-5CA8-3352-B30B-B6A8AC10BED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438622">
            <a:off x="13032848" y="275826"/>
            <a:ext cx="4908952" cy="320219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48D7B0E-2E40-E905-FF07-59A2C4A0B42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20141849">
            <a:off x="-2705509" y="8181781"/>
            <a:ext cx="5411016" cy="287414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BE230DC-24BE-8F0F-24D2-C0D3BD24D13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173010">
            <a:off x="10632995" y="8525318"/>
            <a:ext cx="4795213" cy="184672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CFE19A0-6982-2964-4872-C870A89B2FFD}"/>
              </a:ext>
            </a:extLst>
          </p:cNvPr>
          <p:cNvSpPr txBox="1"/>
          <p:nvPr/>
        </p:nvSpPr>
        <p:spPr>
          <a:xfrm>
            <a:off x="174887" y="7526743"/>
            <a:ext cx="121920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 bygge et skur, et drivhus eller anden sekundær bebyggelse kræver en tilladelse til råderet. </a:t>
            </a:r>
            <a:b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b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Råderet kræver sagsbehandling, og det kan være omstændigt. </a:t>
            </a:r>
            <a:b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Regler om råderet er ikke altid blevet fulgt, og de har ændret sig over tid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567599D-1F6C-C20B-8235-E95241AFE929}"/>
              </a:ext>
            </a:extLst>
          </p:cNvPr>
          <p:cNvSpPr txBox="1"/>
          <p:nvPr/>
        </p:nvSpPr>
        <p:spPr>
          <a:xfrm rot="2601761">
            <a:off x="3345762" y="2417695"/>
            <a:ext cx="1251813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Partshøring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FA5B56B-0D9C-5A07-AC36-172701E835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361775" y="781530"/>
            <a:ext cx="6677957" cy="588727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9FFFABDE-37B9-0809-B23B-27F57F599FB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0000"/>
          </a:blip>
          <a:stretch>
            <a:fillRect/>
          </a:stretch>
        </p:blipFill>
        <p:spPr>
          <a:xfrm rot="664668">
            <a:off x="13483178" y="2749312"/>
            <a:ext cx="4768549" cy="2690717"/>
          </a:xfrm>
          <a:prstGeom prst="rect">
            <a:avLst/>
          </a:prstGeom>
        </p:spPr>
      </p:pic>
      <p:sp>
        <p:nvSpPr>
          <p:cNvPr id="15" name="Kombinationstegning: figur 14">
            <a:extLst>
              <a:ext uri="{FF2B5EF4-FFF2-40B4-BE49-F238E27FC236}">
                <a16:creationId xmlns:a16="http://schemas.microsoft.com/office/drawing/2014/main" id="{32EA429F-7259-C6FA-C998-2F46175E9E11}"/>
              </a:ext>
            </a:extLst>
          </p:cNvPr>
          <p:cNvSpPr/>
          <p:nvPr/>
        </p:nvSpPr>
        <p:spPr>
          <a:xfrm>
            <a:off x="12650590" y="255798"/>
            <a:ext cx="8017438" cy="6618514"/>
          </a:xfrm>
          <a:custGeom>
            <a:avLst/>
            <a:gdLst>
              <a:gd name="connsiteX0" fmla="*/ 861895 w 8017438"/>
              <a:gd name="connsiteY0" fmla="*/ 2685143 h 6618514"/>
              <a:gd name="connsiteX1" fmla="*/ 847381 w 8017438"/>
              <a:gd name="connsiteY1" fmla="*/ 2540000 h 6618514"/>
              <a:gd name="connsiteX2" fmla="*/ 818352 w 8017438"/>
              <a:gd name="connsiteY2" fmla="*/ 2467429 h 6618514"/>
              <a:gd name="connsiteX3" fmla="*/ 702238 w 8017438"/>
              <a:gd name="connsiteY3" fmla="*/ 1857829 h 6618514"/>
              <a:gd name="connsiteX4" fmla="*/ 571609 w 8017438"/>
              <a:gd name="connsiteY4" fmla="*/ 1799771 h 6618514"/>
              <a:gd name="connsiteX5" fmla="*/ 455495 w 8017438"/>
              <a:gd name="connsiteY5" fmla="*/ 1741714 h 6618514"/>
              <a:gd name="connsiteX6" fmla="*/ 324867 w 8017438"/>
              <a:gd name="connsiteY6" fmla="*/ 1640114 h 6618514"/>
              <a:gd name="connsiteX7" fmla="*/ 165209 w 8017438"/>
              <a:gd name="connsiteY7" fmla="*/ 1538514 h 6618514"/>
              <a:gd name="connsiteX8" fmla="*/ 107152 w 8017438"/>
              <a:gd name="connsiteY8" fmla="*/ 1494971 h 6618514"/>
              <a:gd name="connsiteX9" fmla="*/ 5552 w 8017438"/>
              <a:gd name="connsiteY9" fmla="*/ 1436914 h 6618514"/>
              <a:gd name="connsiteX10" fmla="*/ 121667 w 8017438"/>
              <a:gd name="connsiteY10" fmla="*/ 1422400 h 6618514"/>
              <a:gd name="connsiteX11" fmla="*/ 295838 w 8017438"/>
              <a:gd name="connsiteY11" fmla="*/ 1378857 h 6618514"/>
              <a:gd name="connsiteX12" fmla="*/ 397438 w 8017438"/>
              <a:gd name="connsiteY12" fmla="*/ 1320800 h 6618514"/>
              <a:gd name="connsiteX13" fmla="*/ 440981 w 8017438"/>
              <a:gd name="connsiteY13" fmla="*/ 1219200 h 6618514"/>
              <a:gd name="connsiteX14" fmla="*/ 426467 w 8017438"/>
              <a:gd name="connsiteY14" fmla="*/ 1074057 h 6618514"/>
              <a:gd name="connsiteX15" fmla="*/ 397438 w 8017438"/>
              <a:gd name="connsiteY15" fmla="*/ 1016000 h 6618514"/>
              <a:gd name="connsiteX16" fmla="*/ 455495 w 8017438"/>
              <a:gd name="connsiteY16" fmla="*/ 711200 h 6618514"/>
              <a:gd name="connsiteX17" fmla="*/ 499038 w 8017438"/>
              <a:gd name="connsiteY17" fmla="*/ 566057 h 6618514"/>
              <a:gd name="connsiteX18" fmla="*/ 513552 w 8017438"/>
              <a:gd name="connsiteY18" fmla="*/ 522514 h 6618514"/>
              <a:gd name="connsiteX19" fmla="*/ 542581 w 8017438"/>
              <a:gd name="connsiteY19" fmla="*/ 478971 h 6618514"/>
              <a:gd name="connsiteX20" fmla="*/ 571609 w 8017438"/>
              <a:gd name="connsiteY20" fmla="*/ 420914 h 6618514"/>
              <a:gd name="connsiteX21" fmla="*/ 615152 w 8017438"/>
              <a:gd name="connsiteY21" fmla="*/ 377371 h 6618514"/>
              <a:gd name="connsiteX22" fmla="*/ 629667 w 8017438"/>
              <a:gd name="connsiteY22" fmla="*/ 333829 h 6618514"/>
              <a:gd name="connsiteX23" fmla="*/ 673209 w 8017438"/>
              <a:gd name="connsiteY23" fmla="*/ 304800 h 6618514"/>
              <a:gd name="connsiteX24" fmla="*/ 731267 w 8017438"/>
              <a:gd name="connsiteY24" fmla="*/ 261257 h 6618514"/>
              <a:gd name="connsiteX25" fmla="*/ 774809 w 8017438"/>
              <a:gd name="connsiteY25" fmla="*/ 217714 h 6618514"/>
              <a:gd name="connsiteX26" fmla="*/ 847381 w 8017438"/>
              <a:gd name="connsiteY26" fmla="*/ 174171 h 6618514"/>
              <a:gd name="connsiteX27" fmla="*/ 890924 w 8017438"/>
              <a:gd name="connsiteY27" fmla="*/ 130629 h 6618514"/>
              <a:gd name="connsiteX28" fmla="*/ 948981 w 8017438"/>
              <a:gd name="connsiteY28" fmla="*/ 101600 h 6618514"/>
              <a:gd name="connsiteX29" fmla="*/ 992524 w 8017438"/>
              <a:gd name="connsiteY29" fmla="*/ 72571 h 6618514"/>
              <a:gd name="connsiteX30" fmla="*/ 1050581 w 8017438"/>
              <a:gd name="connsiteY30" fmla="*/ 58057 h 6618514"/>
              <a:gd name="connsiteX31" fmla="*/ 1210238 w 8017438"/>
              <a:gd name="connsiteY31" fmla="*/ 29029 h 6618514"/>
              <a:gd name="connsiteX32" fmla="*/ 1456981 w 8017438"/>
              <a:gd name="connsiteY32" fmla="*/ 0 h 6618514"/>
              <a:gd name="connsiteX33" fmla="*/ 1747267 w 8017438"/>
              <a:gd name="connsiteY33" fmla="*/ 29029 h 6618514"/>
              <a:gd name="connsiteX34" fmla="*/ 1964981 w 8017438"/>
              <a:gd name="connsiteY34" fmla="*/ 116114 h 6618514"/>
              <a:gd name="connsiteX35" fmla="*/ 2037552 w 8017438"/>
              <a:gd name="connsiteY35" fmla="*/ 130629 h 6618514"/>
              <a:gd name="connsiteX36" fmla="*/ 2153667 w 8017438"/>
              <a:gd name="connsiteY36" fmla="*/ 145143 h 6618514"/>
              <a:gd name="connsiteX37" fmla="*/ 2298809 w 8017438"/>
              <a:gd name="connsiteY37" fmla="*/ 174171 h 6618514"/>
              <a:gd name="connsiteX38" fmla="*/ 2443952 w 8017438"/>
              <a:gd name="connsiteY38" fmla="*/ 188686 h 6618514"/>
              <a:gd name="connsiteX39" fmla="*/ 2574581 w 8017438"/>
              <a:gd name="connsiteY39" fmla="*/ 203200 h 6618514"/>
              <a:gd name="connsiteX40" fmla="*/ 3053552 w 8017438"/>
              <a:gd name="connsiteY40" fmla="*/ 246743 h 6618514"/>
              <a:gd name="connsiteX41" fmla="*/ 3401895 w 8017438"/>
              <a:gd name="connsiteY41" fmla="*/ 362857 h 6618514"/>
              <a:gd name="connsiteX42" fmla="*/ 3459952 w 8017438"/>
              <a:gd name="connsiteY42" fmla="*/ 391886 h 6618514"/>
              <a:gd name="connsiteX43" fmla="*/ 3532524 w 8017438"/>
              <a:gd name="connsiteY43" fmla="*/ 435429 h 6618514"/>
              <a:gd name="connsiteX44" fmla="*/ 3648638 w 8017438"/>
              <a:gd name="connsiteY44" fmla="*/ 478971 h 6618514"/>
              <a:gd name="connsiteX45" fmla="*/ 4040524 w 8017438"/>
              <a:gd name="connsiteY45" fmla="*/ 595086 h 6618514"/>
              <a:gd name="connsiteX46" fmla="*/ 4084067 w 8017438"/>
              <a:gd name="connsiteY46" fmla="*/ 609600 h 6618514"/>
              <a:gd name="connsiteX47" fmla="*/ 4156638 w 8017438"/>
              <a:gd name="connsiteY47" fmla="*/ 638629 h 6618514"/>
              <a:gd name="connsiteX48" fmla="*/ 4359838 w 8017438"/>
              <a:gd name="connsiteY48" fmla="*/ 682171 h 6618514"/>
              <a:gd name="connsiteX49" fmla="*/ 4504981 w 8017438"/>
              <a:gd name="connsiteY49" fmla="*/ 711200 h 6618514"/>
              <a:gd name="connsiteX50" fmla="*/ 4606581 w 8017438"/>
              <a:gd name="connsiteY50" fmla="*/ 740229 h 6618514"/>
              <a:gd name="connsiteX51" fmla="*/ 4809781 w 8017438"/>
              <a:gd name="connsiteY51" fmla="*/ 754743 h 6618514"/>
              <a:gd name="connsiteX52" fmla="*/ 4911381 w 8017438"/>
              <a:gd name="connsiteY52" fmla="*/ 769257 h 6618514"/>
              <a:gd name="connsiteX53" fmla="*/ 5172638 w 8017438"/>
              <a:gd name="connsiteY53" fmla="*/ 798286 h 6618514"/>
              <a:gd name="connsiteX54" fmla="*/ 5230695 w 8017438"/>
              <a:gd name="connsiteY54" fmla="*/ 812800 h 6618514"/>
              <a:gd name="connsiteX55" fmla="*/ 5622581 w 8017438"/>
              <a:gd name="connsiteY55" fmla="*/ 899886 h 6618514"/>
              <a:gd name="connsiteX56" fmla="*/ 5753209 w 8017438"/>
              <a:gd name="connsiteY56" fmla="*/ 928914 h 6618514"/>
              <a:gd name="connsiteX57" fmla="*/ 5898352 w 8017438"/>
              <a:gd name="connsiteY57" fmla="*/ 957943 h 6618514"/>
              <a:gd name="connsiteX58" fmla="*/ 5985438 w 8017438"/>
              <a:gd name="connsiteY58" fmla="*/ 972457 h 6618514"/>
              <a:gd name="connsiteX59" fmla="*/ 6043495 w 8017438"/>
              <a:gd name="connsiteY59" fmla="*/ 986971 h 6618514"/>
              <a:gd name="connsiteX60" fmla="*/ 6159609 w 8017438"/>
              <a:gd name="connsiteY60" fmla="*/ 1001486 h 6618514"/>
              <a:gd name="connsiteX61" fmla="*/ 6362809 w 8017438"/>
              <a:gd name="connsiteY61" fmla="*/ 1045029 h 6618514"/>
              <a:gd name="connsiteX62" fmla="*/ 6464409 w 8017438"/>
              <a:gd name="connsiteY62" fmla="*/ 1074057 h 6618514"/>
              <a:gd name="connsiteX63" fmla="*/ 6522467 w 8017438"/>
              <a:gd name="connsiteY63" fmla="*/ 1103086 h 6618514"/>
              <a:gd name="connsiteX64" fmla="*/ 6580524 w 8017438"/>
              <a:gd name="connsiteY64" fmla="*/ 1117600 h 6618514"/>
              <a:gd name="connsiteX65" fmla="*/ 6957895 w 8017438"/>
              <a:gd name="connsiteY65" fmla="*/ 1262743 h 6618514"/>
              <a:gd name="connsiteX66" fmla="*/ 7001438 w 8017438"/>
              <a:gd name="connsiteY66" fmla="*/ 1277257 h 6618514"/>
              <a:gd name="connsiteX67" fmla="*/ 7088524 w 8017438"/>
              <a:gd name="connsiteY67" fmla="*/ 1291771 h 6618514"/>
              <a:gd name="connsiteX68" fmla="*/ 7146581 w 8017438"/>
              <a:gd name="connsiteY68" fmla="*/ 1306286 h 6618514"/>
              <a:gd name="connsiteX69" fmla="*/ 7378809 w 8017438"/>
              <a:gd name="connsiteY69" fmla="*/ 1320800 h 6618514"/>
              <a:gd name="connsiteX70" fmla="*/ 7465895 w 8017438"/>
              <a:gd name="connsiteY70" fmla="*/ 1335314 h 6618514"/>
              <a:gd name="connsiteX71" fmla="*/ 7654581 w 8017438"/>
              <a:gd name="connsiteY71" fmla="*/ 1364343 h 6618514"/>
              <a:gd name="connsiteX72" fmla="*/ 7741667 w 8017438"/>
              <a:gd name="connsiteY72" fmla="*/ 1407886 h 6618514"/>
              <a:gd name="connsiteX73" fmla="*/ 7785209 w 8017438"/>
              <a:gd name="connsiteY73" fmla="*/ 1436914 h 6618514"/>
              <a:gd name="connsiteX74" fmla="*/ 7857781 w 8017438"/>
              <a:gd name="connsiteY74" fmla="*/ 1465943 h 6618514"/>
              <a:gd name="connsiteX75" fmla="*/ 7901324 w 8017438"/>
              <a:gd name="connsiteY75" fmla="*/ 1494971 h 6618514"/>
              <a:gd name="connsiteX76" fmla="*/ 8017438 w 8017438"/>
              <a:gd name="connsiteY76" fmla="*/ 1524000 h 6618514"/>
              <a:gd name="connsiteX77" fmla="*/ 7973895 w 8017438"/>
              <a:gd name="connsiteY77" fmla="*/ 1756229 h 6618514"/>
              <a:gd name="connsiteX78" fmla="*/ 7915838 w 8017438"/>
              <a:gd name="connsiteY78" fmla="*/ 1944914 h 6618514"/>
              <a:gd name="connsiteX79" fmla="*/ 7901324 w 8017438"/>
              <a:gd name="connsiteY79" fmla="*/ 2046514 h 6618514"/>
              <a:gd name="connsiteX80" fmla="*/ 7872295 w 8017438"/>
              <a:gd name="connsiteY80" fmla="*/ 2177143 h 6618514"/>
              <a:gd name="connsiteX81" fmla="*/ 7857781 w 8017438"/>
              <a:gd name="connsiteY81" fmla="*/ 2264229 h 6618514"/>
              <a:gd name="connsiteX82" fmla="*/ 7843267 w 8017438"/>
              <a:gd name="connsiteY82" fmla="*/ 2336800 h 6618514"/>
              <a:gd name="connsiteX83" fmla="*/ 7799724 w 8017438"/>
              <a:gd name="connsiteY83" fmla="*/ 2699657 h 6618514"/>
              <a:gd name="connsiteX84" fmla="*/ 7785209 w 8017438"/>
              <a:gd name="connsiteY84" fmla="*/ 2989943 h 6618514"/>
              <a:gd name="connsiteX85" fmla="*/ 7756181 w 8017438"/>
              <a:gd name="connsiteY85" fmla="*/ 3149600 h 6618514"/>
              <a:gd name="connsiteX86" fmla="*/ 7741667 w 8017438"/>
              <a:gd name="connsiteY86" fmla="*/ 3251200 h 6618514"/>
              <a:gd name="connsiteX87" fmla="*/ 7727152 w 8017438"/>
              <a:gd name="connsiteY87" fmla="*/ 3323771 h 6618514"/>
              <a:gd name="connsiteX88" fmla="*/ 7712638 w 8017438"/>
              <a:gd name="connsiteY88" fmla="*/ 3410857 h 6618514"/>
              <a:gd name="connsiteX89" fmla="*/ 7683609 w 8017438"/>
              <a:gd name="connsiteY89" fmla="*/ 3556000 h 6618514"/>
              <a:gd name="connsiteX90" fmla="*/ 7654581 w 8017438"/>
              <a:gd name="connsiteY90" fmla="*/ 4064000 h 6618514"/>
              <a:gd name="connsiteX91" fmla="*/ 7596524 w 8017438"/>
              <a:gd name="connsiteY91" fmla="*/ 4354286 h 6618514"/>
              <a:gd name="connsiteX92" fmla="*/ 7582009 w 8017438"/>
              <a:gd name="connsiteY92" fmla="*/ 4426857 h 6618514"/>
              <a:gd name="connsiteX93" fmla="*/ 7552981 w 8017438"/>
              <a:gd name="connsiteY93" fmla="*/ 4499429 h 6618514"/>
              <a:gd name="connsiteX94" fmla="*/ 7523952 w 8017438"/>
              <a:gd name="connsiteY94" fmla="*/ 4586514 h 6618514"/>
              <a:gd name="connsiteX95" fmla="*/ 7494924 w 8017438"/>
              <a:gd name="connsiteY95" fmla="*/ 4818743 h 6618514"/>
              <a:gd name="connsiteX96" fmla="*/ 7480409 w 8017438"/>
              <a:gd name="connsiteY96" fmla="*/ 4949371 h 6618514"/>
              <a:gd name="connsiteX97" fmla="*/ 7422352 w 8017438"/>
              <a:gd name="connsiteY97" fmla="*/ 5152571 h 6618514"/>
              <a:gd name="connsiteX98" fmla="*/ 7393324 w 8017438"/>
              <a:gd name="connsiteY98" fmla="*/ 5312229 h 6618514"/>
              <a:gd name="connsiteX99" fmla="*/ 7349781 w 8017438"/>
              <a:gd name="connsiteY99" fmla="*/ 5500914 h 6618514"/>
              <a:gd name="connsiteX100" fmla="*/ 7320752 w 8017438"/>
              <a:gd name="connsiteY100" fmla="*/ 5747657 h 6618514"/>
              <a:gd name="connsiteX101" fmla="*/ 7291724 w 8017438"/>
              <a:gd name="connsiteY101" fmla="*/ 6008914 h 6618514"/>
              <a:gd name="connsiteX102" fmla="*/ 7277209 w 8017438"/>
              <a:gd name="connsiteY102" fmla="*/ 6066971 h 6618514"/>
              <a:gd name="connsiteX103" fmla="*/ 7248181 w 8017438"/>
              <a:gd name="connsiteY103" fmla="*/ 6342743 h 6618514"/>
              <a:gd name="connsiteX104" fmla="*/ 7190124 w 8017438"/>
              <a:gd name="connsiteY104" fmla="*/ 6473371 h 6618514"/>
              <a:gd name="connsiteX105" fmla="*/ 7146581 w 8017438"/>
              <a:gd name="connsiteY105" fmla="*/ 6618514 h 6618514"/>
              <a:gd name="connsiteX106" fmla="*/ 6943381 w 8017438"/>
              <a:gd name="connsiteY106" fmla="*/ 6604000 h 6618514"/>
              <a:gd name="connsiteX107" fmla="*/ 6899838 w 8017438"/>
              <a:gd name="connsiteY107" fmla="*/ 6574971 h 6618514"/>
              <a:gd name="connsiteX108" fmla="*/ 6783724 w 8017438"/>
              <a:gd name="connsiteY108" fmla="*/ 6516914 h 6618514"/>
              <a:gd name="connsiteX109" fmla="*/ 6682124 w 8017438"/>
              <a:gd name="connsiteY109" fmla="*/ 6473371 h 6618514"/>
              <a:gd name="connsiteX110" fmla="*/ 6624067 w 8017438"/>
              <a:gd name="connsiteY110" fmla="*/ 6458857 h 6618514"/>
              <a:gd name="connsiteX111" fmla="*/ 6551495 w 8017438"/>
              <a:gd name="connsiteY111" fmla="*/ 6444343 h 6618514"/>
              <a:gd name="connsiteX112" fmla="*/ 6464409 w 8017438"/>
              <a:gd name="connsiteY112" fmla="*/ 6415314 h 6618514"/>
              <a:gd name="connsiteX113" fmla="*/ 6348295 w 8017438"/>
              <a:gd name="connsiteY113" fmla="*/ 6386286 h 6618514"/>
              <a:gd name="connsiteX114" fmla="*/ 6217667 w 8017438"/>
              <a:gd name="connsiteY114" fmla="*/ 6342743 h 6618514"/>
              <a:gd name="connsiteX115" fmla="*/ 5898352 w 8017438"/>
              <a:gd name="connsiteY115" fmla="*/ 6284686 h 6618514"/>
              <a:gd name="connsiteX116" fmla="*/ 5811267 w 8017438"/>
              <a:gd name="connsiteY116" fmla="*/ 6270171 h 6618514"/>
              <a:gd name="connsiteX117" fmla="*/ 5651609 w 8017438"/>
              <a:gd name="connsiteY117" fmla="*/ 6226629 h 6618514"/>
              <a:gd name="connsiteX118" fmla="*/ 5506467 w 8017438"/>
              <a:gd name="connsiteY118" fmla="*/ 6168571 h 6618514"/>
              <a:gd name="connsiteX119" fmla="*/ 5361324 w 8017438"/>
              <a:gd name="connsiteY119" fmla="*/ 6081486 h 6618514"/>
              <a:gd name="connsiteX120" fmla="*/ 5158124 w 8017438"/>
              <a:gd name="connsiteY120" fmla="*/ 5994400 h 6618514"/>
              <a:gd name="connsiteX121" fmla="*/ 5085552 w 8017438"/>
              <a:gd name="connsiteY121" fmla="*/ 5979886 h 6618514"/>
              <a:gd name="connsiteX122" fmla="*/ 5042009 w 8017438"/>
              <a:gd name="connsiteY122" fmla="*/ 5965371 h 6618514"/>
              <a:gd name="connsiteX123" fmla="*/ 4446924 w 8017438"/>
              <a:gd name="connsiteY123" fmla="*/ 5950857 h 6618514"/>
              <a:gd name="connsiteX124" fmla="*/ 4388867 w 8017438"/>
              <a:gd name="connsiteY124" fmla="*/ 5936343 h 6618514"/>
              <a:gd name="connsiteX125" fmla="*/ 3924409 w 8017438"/>
              <a:gd name="connsiteY125" fmla="*/ 5936343 h 6618514"/>
              <a:gd name="connsiteX126" fmla="*/ 3706695 w 8017438"/>
              <a:gd name="connsiteY126" fmla="*/ 5965371 h 6618514"/>
              <a:gd name="connsiteX127" fmla="*/ 3605095 w 8017438"/>
              <a:gd name="connsiteY127" fmla="*/ 5979886 h 6618514"/>
              <a:gd name="connsiteX128" fmla="*/ 3155152 w 8017438"/>
              <a:gd name="connsiteY128" fmla="*/ 5994400 h 6618514"/>
              <a:gd name="connsiteX129" fmla="*/ 2850352 w 8017438"/>
              <a:gd name="connsiteY129" fmla="*/ 5979886 h 6618514"/>
              <a:gd name="connsiteX130" fmla="*/ 2763267 w 8017438"/>
              <a:gd name="connsiteY130" fmla="*/ 5936343 h 6618514"/>
              <a:gd name="connsiteX131" fmla="*/ 2719724 w 8017438"/>
              <a:gd name="connsiteY131" fmla="*/ 5921829 h 6618514"/>
              <a:gd name="connsiteX132" fmla="*/ 2632638 w 8017438"/>
              <a:gd name="connsiteY132" fmla="*/ 5863771 h 6618514"/>
              <a:gd name="connsiteX133" fmla="*/ 2574581 w 8017438"/>
              <a:gd name="connsiteY133" fmla="*/ 5820229 h 6618514"/>
              <a:gd name="connsiteX134" fmla="*/ 2531038 w 8017438"/>
              <a:gd name="connsiteY134" fmla="*/ 5805714 h 6618514"/>
              <a:gd name="connsiteX135" fmla="*/ 2472981 w 8017438"/>
              <a:gd name="connsiteY135" fmla="*/ 5762171 h 6618514"/>
              <a:gd name="connsiteX136" fmla="*/ 2429438 w 8017438"/>
              <a:gd name="connsiteY136" fmla="*/ 5747657 h 6618514"/>
              <a:gd name="connsiteX137" fmla="*/ 2342352 w 8017438"/>
              <a:gd name="connsiteY137" fmla="*/ 5675086 h 6618514"/>
              <a:gd name="connsiteX138" fmla="*/ 2284295 w 8017438"/>
              <a:gd name="connsiteY138" fmla="*/ 5646057 h 6618514"/>
              <a:gd name="connsiteX139" fmla="*/ 2211724 w 8017438"/>
              <a:gd name="connsiteY139" fmla="*/ 5602514 h 6618514"/>
              <a:gd name="connsiteX140" fmla="*/ 2139152 w 8017438"/>
              <a:gd name="connsiteY140" fmla="*/ 5573486 h 6618514"/>
              <a:gd name="connsiteX141" fmla="*/ 2095609 w 8017438"/>
              <a:gd name="connsiteY141" fmla="*/ 5558971 h 6618514"/>
              <a:gd name="connsiteX142" fmla="*/ 1994009 w 8017438"/>
              <a:gd name="connsiteY142" fmla="*/ 5500914 h 6618514"/>
              <a:gd name="connsiteX143" fmla="*/ 1892409 w 8017438"/>
              <a:gd name="connsiteY143" fmla="*/ 5471886 h 6618514"/>
              <a:gd name="connsiteX144" fmla="*/ 1848867 w 8017438"/>
              <a:gd name="connsiteY144" fmla="*/ 5442857 h 6618514"/>
              <a:gd name="connsiteX145" fmla="*/ 1805324 w 8017438"/>
              <a:gd name="connsiteY145" fmla="*/ 5370286 h 6618514"/>
              <a:gd name="connsiteX146" fmla="*/ 1761781 w 8017438"/>
              <a:gd name="connsiteY146" fmla="*/ 5254171 h 6618514"/>
              <a:gd name="connsiteX147" fmla="*/ 1747267 w 8017438"/>
              <a:gd name="connsiteY147" fmla="*/ 5167086 h 6618514"/>
              <a:gd name="connsiteX148" fmla="*/ 1732752 w 8017438"/>
              <a:gd name="connsiteY148" fmla="*/ 5036457 h 6618514"/>
              <a:gd name="connsiteX149" fmla="*/ 1689209 w 8017438"/>
              <a:gd name="connsiteY149" fmla="*/ 4905829 h 6618514"/>
              <a:gd name="connsiteX150" fmla="*/ 1660181 w 8017438"/>
              <a:gd name="connsiteY150" fmla="*/ 4775200 h 6618514"/>
              <a:gd name="connsiteX151" fmla="*/ 1631152 w 8017438"/>
              <a:gd name="connsiteY151" fmla="*/ 4717143 h 6618514"/>
              <a:gd name="connsiteX152" fmla="*/ 1602124 w 8017438"/>
              <a:gd name="connsiteY152" fmla="*/ 4630057 h 6618514"/>
              <a:gd name="connsiteX153" fmla="*/ 1573095 w 8017438"/>
              <a:gd name="connsiteY153" fmla="*/ 4528457 h 6618514"/>
              <a:gd name="connsiteX154" fmla="*/ 1544067 w 8017438"/>
              <a:gd name="connsiteY154" fmla="*/ 4484914 h 6618514"/>
              <a:gd name="connsiteX155" fmla="*/ 1515038 w 8017438"/>
              <a:gd name="connsiteY155" fmla="*/ 4383314 h 6618514"/>
              <a:gd name="connsiteX156" fmla="*/ 1500524 w 8017438"/>
              <a:gd name="connsiteY156" fmla="*/ 4267200 h 6618514"/>
              <a:gd name="connsiteX157" fmla="*/ 1413438 w 8017438"/>
              <a:gd name="connsiteY157" fmla="*/ 4093029 h 6618514"/>
              <a:gd name="connsiteX158" fmla="*/ 1384409 w 8017438"/>
              <a:gd name="connsiteY158" fmla="*/ 4020457 h 6618514"/>
              <a:gd name="connsiteX159" fmla="*/ 1355381 w 8017438"/>
              <a:gd name="connsiteY159" fmla="*/ 3962400 h 6618514"/>
              <a:gd name="connsiteX160" fmla="*/ 1340867 w 8017438"/>
              <a:gd name="connsiteY160" fmla="*/ 3904343 h 6618514"/>
              <a:gd name="connsiteX161" fmla="*/ 1311838 w 8017438"/>
              <a:gd name="connsiteY161" fmla="*/ 3860800 h 6618514"/>
              <a:gd name="connsiteX162" fmla="*/ 1268295 w 8017438"/>
              <a:gd name="connsiteY162" fmla="*/ 3730171 h 6618514"/>
              <a:gd name="connsiteX163" fmla="*/ 1239267 w 8017438"/>
              <a:gd name="connsiteY163" fmla="*/ 3686629 h 6618514"/>
              <a:gd name="connsiteX164" fmla="*/ 1210238 w 8017438"/>
              <a:gd name="connsiteY164" fmla="*/ 3599543 h 6618514"/>
              <a:gd name="connsiteX165" fmla="*/ 1181209 w 8017438"/>
              <a:gd name="connsiteY165" fmla="*/ 3526971 h 6618514"/>
              <a:gd name="connsiteX166" fmla="*/ 1123152 w 8017438"/>
              <a:gd name="connsiteY166" fmla="*/ 3410857 h 6618514"/>
              <a:gd name="connsiteX167" fmla="*/ 1108638 w 8017438"/>
              <a:gd name="connsiteY167" fmla="*/ 3338286 h 6618514"/>
              <a:gd name="connsiteX168" fmla="*/ 1079609 w 8017438"/>
              <a:gd name="connsiteY168" fmla="*/ 3294743 h 6618514"/>
              <a:gd name="connsiteX169" fmla="*/ 1065095 w 8017438"/>
              <a:gd name="connsiteY169" fmla="*/ 3207657 h 6618514"/>
              <a:gd name="connsiteX170" fmla="*/ 1007038 w 8017438"/>
              <a:gd name="connsiteY170" fmla="*/ 3091543 h 6618514"/>
              <a:gd name="connsiteX171" fmla="*/ 948981 w 8017438"/>
              <a:gd name="connsiteY171" fmla="*/ 2873829 h 6618514"/>
              <a:gd name="connsiteX172" fmla="*/ 934467 w 8017438"/>
              <a:gd name="connsiteY172" fmla="*/ 2815771 h 6618514"/>
              <a:gd name="connsiteX173" fmla="*/ 919952 w 8017438"/>
              <a:gd name="connsiteY173" fmla="*/ 2772229 h 6618514"/>
              <a:gd name="connsiteX174" fmla="*/ 905438 w 8017438"/>
              <a:gd name="connsiteY174" fmla="*/ 2699657 h 6618514"/>
              <a:gd name="connsiteX175" fmla="*/ 861895 w 8017438"/>
              <a:gd name="connsiteY175" fmla="*/ 2627086 h 66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8017438" h="6618514" fill="none" extrusionOk="0">
                <a:moveTo>
                  <a:pt x="861895" y="2685143"/>
                </a:moveTo>
                <a:cubicBezTo>
                  <a:pt x="849319" y="2631568"/>
                  <a:pt x="857072" y="2585322"/>
                  <a:pt x="847381" y="2540000"/>
                </a:cubicBezTo>
                <a:cubicBezTo>
                  <a:pt x="840918" y="2516899"/>
                  <a:pt x="821462" y="2490939"/>
                  <a:pt x="818352" y="2467429"/>
                </a:cubicBezTo>
                <a:cubicBezTo>
                  <a:pt x="769007" y="2227335"/>
                  <a:pt x="776164" y="2049268"/>
                  <a:pt x="702238" y="1857829"/>
                </a:cubicBezTo>
                <a:cubicBezTo>
                  <a:pt x="687537" y="1819353"/>
                  <a:pt x="608662" y="1825952"/>
                  <a:pt x="571609" y="1799771"/>
                </a:cubicBezTo>
                <a:cubicBezTo>
                  <a:pt x="534824" y="1779958"/>
                  <a:pt x="493647" y="1765585"/>
                  <a:pt x="455495" y="1741714"/>
                </a:cubicBezTo>
                <a:cubicBezTo>
                  <a:pt x="125626" y="1521703"/>
                  <a:pt x="548108" y="1775515"/>
                  <a:pt x="324867" y="1640114"/>
                </a:cubicBezTo>
                <a:cubicBezTo>
                  <a:pt x="248639" y="1580923"/>
                  <a:pt x="240631" y="1587318"/>
                  <a:pt x="165209" y="1538514"/>
                </a:cubicBezTo>
                <a:cubicBezTo>
                  <a:pt x="144772" y="1525009"/>
                  <a:pt x="129695" y="1507419"/>
                  <a:pt x="107152" y="1494971"/>
                </a:cubicBezTo>
                <a:cubicBezTo>
                  <a:pt x="-170222" y="1332832"/>
                  <a:pt x="261429" y="1549727"/>
                  <a:pt x="5552" y="1436914"/>
                </a:cubicBezTo>
                <a:cubicBezTo>
                  <a:pt x="39593" y="1432174"/>
                  <a:pt x="84173" y="1425213"/>
                  <a:pt x="121667" y="1422400"/>
                </a:cubicBezTo>
                <a:cubicBezTo>
                  <a:pt x="180349" y="1410664"/>
                  <a:pt x="295837" y="1378857"/>
                  <a:pt x="295838" y="1378857"/>
                </a:cubicBezTo>
                <a:cubicBezTo>
                  <a:pt x="332639" y="1362211"/>
                  <a:pt x="371817" y="1341117"/>
                  <a:pt x="397438" y="1320800"/>
                </a:cubicBezTo>
                <a:cubicBezTo>
                  <a:pt x="418957" y="1307778"/>
                  <a:pt x="433541" y="1242251"/>
                  <a:pt x="440981" y="1219200"/>
                </a:cubicBezTo>
                <a:cubicBezTo>
                  <a:pt x="439807" y="1172731"/>
                  <a:pt x="434825" y="1122996"/>
                  <a:pt x="426467" y="1074057"/>
                </a:cubicBezTo>
                <a:cubicBezTo>
                  <a:pt x="421870" y="1052124"/>
                  <a:pt x="398719" y="1040533"/>
                  <a:pt x="397438" y="1016000"/>
                </a:cubicBezTo>
                <a:cubicBezTo>
                  <a:pt x="402023" y="899720"/>
                  <a:pt x="433248" y="823258"/>
                  <a:pt x="455495" y="711200"/>
                </a:cubicBezTo>
                <a:cubicBezTo>
                  <a:pt x="473978" y="574178"/>
                  <a:pt x="421734" y="729660"/>
                  <a:pt x="499038" y="566057"/>
                </a:cubicBezTo>
                <a:cubicBezTo>
                  <a:pt x="503675" y="553027"/>
                  <a:pt x="507172" y="534148"/>
                  <a:pt x="513552" y="522514"/>
                </a:cubicBezTo>
                <a:cubicBezTo>
                  <a:pt x="524040" y="510654"/>
                  <a:pt x="533253" y="493606"/>
                  <a:pt x="542581" y="478971"/>
                </a:cubicBezTo>
                <a:cubicBezTo>
                  <a:pt x="551813" y="462073"/>
                  <a:pt x="560379" y="442555"/>
                  <a:pt x="571609" y="420914"/>
                </a:cubicBezTo>
                <a:cubicBezTo>
                  <a:pt x="581756" y="405718"/>
                  <a:pt x="601378" y="392086"/>
                  <a:pt x="615152" y="377371"/>
                </a:cubicBezTo>
                <a:cubicBezTo>
                  <a:pt x="620355" y="360743"/>
                  <a:pt x="621108" y="344311"/>
                  <a:pt x="629667" y="333829"/>
                </a:cubicBezTo>
                <a:cubicBezTo>
                  <a:pt x="639722" y="322357"/>
                  <a:pt x="656412" y="316488"/>
                  <a:pt x="673209" y="304800"/>
                </a:cubicBezTo>
                <a:cubicBezTo>
                  <a:pt x="693911" y="291731"/>
                  <a:pt x="709870" y="279654"/>
                  <a:pt x="731267" y="261257"/>
                </a:cubicBezTo>
                <a:cubicBezTo>
                  <a:pt x="749050" y="247155"/>
                  <a:pt x="758681" y="229306"/>
                  <a:pt x="774809" y="217714"/>
                </a:cubicBezTo>
                <a:cubicBezTo>
                  <a:pt x="798114" y="202141"/>
                  <a:pt x="825268" y="190661"/>
                  <a:pt x="847381" y="174171"/>
                </a:cubicBezTo>
                <a:cubicBezTo>
                  <a:pt x="861604" y="160508"/>
                  <a:pt x="873589" y="143819"/>
                  <a:pt x="890924" y="130629"/>
                </a:cubicBezTo>
                <a:cubicBezTo>
                  <a:pt x="908458" y="120729"/>
                  <a:pt x="927119" y="110330"/>
                  <a:pt x="948981" y="101600"/>
                </a:cubicBezTo>
                <a:cubicBezTo>
                  <a:pt x="966735" y="92367"/>
                  <a:pt x="976869" y="78664"/>
                  <a:pt x="992524" y="72571"/>
                </a:cubicBezTo>
                <a:cubicBezTo>
                  <a:pt x="1009745" y="62441"/>
                  <a:pt x="1032113" y="64287"/>
                  <a:pt x="1050581" y="58057"/>
                </a:cubicBezTo>
                <a:cubicBezTo>
                  <a:pt x="1104322" y="47037"/>
                  <a:pt x="1166094" y="38975"/>
                  <a:pt x="1210238" y="29029"/>
                </a:cubicBezTo>
                <a:cubicBezTo>
                  <a:pt x="1254371" y="28490"/>
                  <a:pt x="1420032" y="3531"/>
                  <a:pt x="1456981" y="0"/>
                </a:cubicBezTo>
                <a:cubicBezTo>
                  <a:pt x="1485056" y="-9385"/>
                  <a:pt x="1678615" y="20673"/>
                  <a:pt x="1747267" y="29029"/>
                </a:cubicBezTo>
                <a:cubicBezTo>
                  <a:pt x="1922728" y="62462"/>
                  <a:pt x="1778371" y="48347"/>
                  <a:pt x="1964981" y="116114"/>
                </a:cubicBezTo>
                <a:cubicBezTo>
                  <a:pt x="1992554" y="122286"/>
                  <a:pt x="2014990" y="125178"/>
                  <a:pt x="2037552" y="130629"/>
                </a:cubicBezTo>
                <a:cubicBezTo>
                  <a:pt x="2079642" y="131745"/>
                  <a:pt x="2112813" y="138615"/>
                  <a:pt x="2153667" y="145143"/>
                </a:cubicBezTo>
                <a:cubicBezTo>
                  <a:pt x="2201168" y="153817"/>
                  <a:pt x="2248526" y="165760"/>
                  <a:pt x="2298809" y="174171"/>
                </a:cubicBezTo>
                <a:cubicBezTo>
                  <a:pt x="2342015" y="189222"/>
                  <a:pt x="2395465" y="179659"/>
                  <a:pt x="2443952" y="188686"/>
                </a:cubicBezTo>
                <a:cubicBezTo>
                  <a:pt x="2484315" y="189720"/>
                  <a:pt x="2534155" y="192741"/>
                  <a:pt x="2574581" y="203200"/>
                </a:cubicBezTo>
                <a:cubicBezTo>
                  <a:pt x="3124774" y="264106"/>
                  <a:pt x="2746522" y="229780"/>
                  <a:pt x="3053552" y="246743"/>
                </a:cubicBezTo>
                <a:cubicBezTo>
                  <a:pt x="3171260" y="302944"/>
                  <a:pt x="3301728" y="291495"/>
                  <a:pt x="3401895" y="362857"/>
                </a:cubicBezTo>
                <a:cubicBezTo>
                  <a:pt x="3422410" y="371780"/>
                  <a:pt x="3441663" y="382680"/>
                  <a:pt x="3459952" y="391886"/>
                </a:cubicBezTo>
                <a:cubicBezTo>
                  <a:pt x="3480937" y="405144"/>
                  <a:pt x="3509746" y="424611"/>
                  <a:pt x="3532524" y="435429"/>
                </a:cubicBezTo>
                <a:cubicBezTo>
                  <a:pt x="3568446" y="449002"/>
                  <a:pt x="3610220" y="463034"/>
                  <a:pt x="3648638" y="478971"/>
                </a:cubicBezTo>
                <a:cubicBezTo>
                  <a:pt x="3869143" y="541804"/>
                  <a:pt x="3694843" y="467852"/>
                  <a:pt x="4040524" y="595086"/>
                </a:cubicBezTo>
                <a:cubicBezTo>
                  <a:pt x="4052775" y="598877"/>
                  <a:pt x="4069009" y="605935"/>
                  <a:pt x="4084067" y="609600"/>
                </a:cubicBezTo>
                <a:cubicBezTo>
                  <a:pt x="4106414" y="620593"/>
                  <a:pt x="4132436" y="630926"/>
                  <a:pt x="4156638" y="638629"/>
                </a:cubicBezTo>
                <a:cubicBezTo>
                  <a:pt x="4240943" y="661356"/>
                  <a:pt x="4273996" y="662252"/>
                  <a:pt x="4359838" y="682171"/>
                </a:cubicBezTo>
                <a:cubicBezTo>
                  <a:pt x="4459117" y="722217"/>
                  <a:pt x="4312839" y="671945"/>
                  <a:pt x="4504981" y="711200"/>
                </a:cubicBezTo>
                <a:cubicBezTo>
                  <a:pt x="4541689" y="719139"/>
                  <a:pt x="4567854" y="733169"/>
                  <a:pt x="4606581" y="740229"/>
                </a:cubicBezTo>
                <a:cubicBezTo>
                  <a:pt x="4663015" y="750907"/>
                  <a:pt x="4750193" y="747915"/>
                  <a:pt x="4809781" y="754743"/>
                </a:cubicBezTo>
                <a:cubicBezTo>
                  <a:pt x="4844627" y="752659"/>
                  <a:pt x="4873862" y="760835"/>
                  <a:pt x="4911381" y="769257"/>
                </a:cubicBezTo>
                <a:cubicBezTo>
                  <a:pt x="4972867" y="776893"/>
                  <a:pt x="5097262" y="791157"/>
                  <a:pt x="5172638" y="798286"/>
                </a:cubicBezTo>
                <a:cubicBezTo>
                  <a:pt x="5191052" y="798874"/>
                  <a:pt x="5211257" y="808975"/>
                  <a:pt x="5230695" y="812800"/>
                </a:cubicBezTo>
                <a:cubicBezTo>
                  <a:pt x="5376131" y="837360"/>
                  <a:pt x="5481204" y="855879"/>
                  <a:pt x="5622581" y="899886"/>
                </a:cubicBezTo>
                <a:cubicBezTo>
                  <a:pt x="5648599" y="897340"/>
                  <a:pt x="5727937" y="930719"/>
                  <a:pt x="5753209" y="928914"/>
                </a:cubicBezTo>
                <a:cubicBezTo>
                  <a:pt x="5802515" y="939947"/>
                  <a:pt x="5851649" y="948559"/>
                  <a:pt x="5898352" y="957943"/>
                </a:cubicBezTo>
                <a:cubicBezTo>
                  <a:pt x="5923428" y="964067"/>
                  <a:pt x="5954383" y="965818"/>
                  <a:pt x="5985438" y="972457"/>
                </a:cubicBezTo>
                <a:cubicBezTo>
                  <a:pt x="6002546" y="978498"/>
                  <a:pt x="6023056" y="981788"/>
                  <a:pt x="6043495" y="986971"/>
                </a:cubicBezTo>
                <a:cubicBezTo>
                  <a:pt x="6081270" y="990024"/>
                  <a:pt x="6117434" y="1000079"/>
                  <a:pt x="6159609" y="1001486"/>
                </a:cubicBezTo>
                <a:cubicBezTo>
                  <a:pt x="6231105" y="1014945"/>
                  <a:pt x="6288771" y="1033457"/>
                  <a:pt x="6362809" y="1045029"/>
                </a:cubicBezTo>
                <a:cubicBezTo>
                  <a:pt x="6388421" y="1054484"/>
                  <a:pt x="6437925" y="1058005"/>
                  <a:pt x="6464409" y="1074057"/>
                </a:cubicBezTo>
                <a:cubicBezTo>
                  <a:pt x="6486969" y="1080594"/>
                  <a:pt x="6502289" y="1095138"/>
                  <a:pt x="6522467" y="1103086"/>
                </a:cubicBezTo>
                <a:cubicBezTo>
                  <a:pt x="6539830" y="1106327"/>
                  <a:pt x="6561264" y="1109950"/>
                  <a:pt x="6580524" y="1117600"/>
                </a:cubicBezTo>
                <a:cubicBezTo>
                  <a:pt x="7016492" y="1326413"/>
                  <a:pt x="6600233" y="1109476"/>
                  <a:pt x="6957895" y="1262743"/>
                </a:cubicBezTo>
                <a:cubicBezTo>
                  <a:pt x="6971916" y="1266518"/>
                  <a:pt x="6987073" y="1272616"/>
                  <a:pt x="7001438" y="1277257"/>
                </a:cubicBezTo>
                <a:cubicBezTo>
                  <a:pt x="7034926" y="1284748"/>
                  <a:pt x="7058309" y="1288817"/>
                  <a:pt x="7088524" y="1291771"/>
                </a:cubicBezTo>
                <a:cubicBezTo>
                  <a:pt x="7104881" y="1296918"/>
                  <a:pt x="7125080" y="1300760"/>
                  <a:pt x="7146581" y="1306286"/>
                </a:cubicBezTo>
                <a:cubicBezTo>
                  <a:pt x="7229067" y="1304281"/>
                  <a:pt x="7300355" y="1313066"/>
                  <a:pt x="7378809" y="1320800"/>
                </a:cubicBezTo>
                <a:cubicBezTo>
                  <a:pt x="7407538" y="1326717"/>
                  <a:pt x="7443868" y="1337873"/>
                  <a:pt x="7465895" y="1335314"/>
                </a:cubicBezTo>
                <a:cubicBezTo>
                  <a:pt x="7716244" y="1352534"/>
                  <a:pt x="7414976" y="1312236"/>
                  <a:pt x="7654581" y="1364343"/>
                </a:cubicBezTo>
                <a:cubicBezTo>
                  <a:pt x="7678261" y="1381560"/>
                  <a:pt x="7714822" y="1392700"/>
                  <a:pt x="7741667" y="1407886"/>
                </a:cubicBezTo>
                <a:cubicBezTo>
                  <a:pt x="7757580" y="1416071"/>
                  <a:pt x="7770260" y="1427911"/>
                  <a:pt x="7785209" y="1436914"/>
                </a:cubicBezTo>
                <a:cubicBezTo>
                  <a:pt x="7807564" y="1449903"/>
                  <a:pt x="7834495" y="1454664"/>
                  <a:pt x="7857781" y="1465943"/>
                </a:cubicBezTo>
                <a:cubicBezTo>
                  <a:pt x="7874719" y="1476905"/>
                  <a:pt x="7885445" y="1485446"/>
                  <a:pt x="7901324" y="1494971"/>
                </a:cubicBezTo>
                <a:cubicBezTo>
                  <a:pt x="7929841" y="1510672"/>
                  <a:pt x="7987553" y="1520032"/>
                  <a:pt x="8017438" y="1524000"/>
                </a:cubicBezTo>
                <a:cubicBezTo>
                  <a:pt x="8009866" y="1575129"/>
                  <a:pt x="7987936" y="1684593"/>
                  <a:pt x="7973895" y="1756229"/>
                </a:cubicBezTo>
                <a:cubicBezTo>
                  <a:pt x="7956984" y="1810191"/>
                  <a:pt x="7917674" y="1888227"/>
                  <a:pt x="7915838" y="1944914"/>
                </a:cubicBezTo>
                <a:cubicBezTo>
                  <a:pt x="7908913" y="1980499"/>
                  <a:pt x="7905816" y="2018453"/>
                  <a:pt x="7901324" y="2046514"/>
                </a:cubicBezTo>
                <a:cubicBezTo>
                  <a:pt x="7886224" y="2194762"/>
                  <a:pt x="7884488" y="2026570"/>
                  <a:pt x="7872295" y="2177143"/>
                </a:cubicBezTo>
                <a:cubicBezTo>
                  <a:pt x="7868819" y="2204241"/>
                  <a:pt x="7863015" y="2232253"/>
                  <a:pt x="7857781" y="2264229"/>
                </a:cubicBezTo>
                <a:cubicBezTo>
                  <a:pt x="7854493" y="2285742"/>
                  <a:pt x="7847470" y="2309287"/>
                  <a:pt x="7843267" y="2336800"/>
                </a:cubicBezTo>
                <a:cubicBezTo>
                  <a:pt x="7823846" y="2677302"/>
                  <a:pt x="7830218" y="2526881"/>
                  <a:pt x="7799724" y="2699657"/>
                </a:cubicBezTo>
                <a:cubicBezTo>
                  <a:pt x="7793706" y="2785140"/>
                  <a:pt x="7776053" y="2897099"/>
                  <a:pt x="7785209" y="2989943"/>
                </a:cubicBezTo>
                <a:cubicBezTo>
                  <a:pt x="7782812" y="3043814"/>
                  <a:pt x="7772139" y="3094285"/>
                  <a:pt x="7756181" y="3149600"/>
                </a:cubicBezTo>
                <a:cubicBezTo>
                  <a:pt x="7747930" y="3182234"/>
                  <a:pt x="7748789" y="3216954"/>
                  <a:pt x="7741667" y="3251200"/>
                </a:cubicBezTo>
                <a:cubicBezTo>
                  <a:pt x="7739955" y="3276612"/>
                  <a:pt x="7731757" y="3299247"/>
                  <a:pt x="7727152" y="3323771"/>
                </a:cubicBezTo>
                <a:cubicBezTo>
                  <a:pt x="7721468" y="3348408"/>
                  <a:pt x="7721874" y="3381899"/>
                  <a:pt x="7712638" y="3410857"/>
                </a:cubicBezTo>
                <a:cubicBezTo>
                  <a:pt x="7672504" y="3612917"/>
                  <a:pt x="7727097" y="3230928"/>
                  <a:pt x="7683609" y="3556000"/>
                </a:cubicBezTo>
                <a:cubicBezTo>
                  <a:pt x="7675930" y="3718304"/>
                  <a:pt x="7669780" y="3868764"/>
                  <a:pt x="7654581" y="4064000"/>
                </a:cubicBezTo>
                <a:cubicBezTo>
                  <a:pt x="7631057" y="4199636"/>
                  <a:pt x="7624719" y="4233043"/>
                  <a:pt x="7596524" y="4354286"/>
                </a:cubicBezTo>
                <a:cubicBezTo>
                  <a:pt x="7594859" y="4381405"/>
                  <a:pt x="7585547" y="4404252"/>
                  <a:pt x="7582009" y="4426857"/>
                </a:cubicBezTo>
                <a:cubicBezTo>
                  <a:pt x="7573100" y="4453199"/>
                  <a:pt x="7559424" y="4474556"/>
                  <a:pt x="7552981" y="4499429"/>
                </a:cubicBezTo>
                <a:cubicBezTo>
                  <a:pt x="7544573" y="4525566"/>
                  <a:pt x="7534274" y="4557244"/>
                  <a:pt x="7523952" y="4586514"/>
                </a:cubicBezTo>
                <a:cubicBezTo>
                  <a:pt x="7511104" y="4656290"/>
                  <a:pt x="7493475" y="4739334"/>
                  <a:pt x="7494924" y="4818743"/>
                </a:cubicBezTo>
                <a:cubicBezTo>
                  <a:pt x="7485914" y="4863830"/>
                  <a:pt x="7488050" y="4906678"/>
                  <a:pt x="7480409" y="4949371"/>
                </a:cubicBezTo>
                <a:cubicBezTo>
                  <a:pt x="7466302" y="5018018"/>
                  <a:pt x="7429105" y="5092202"/>
                  <a:pt x="7422352" y="5152571"/>
                </a:cubicBezTo>
                <a:cubicBezTo>
                  <a:pt x="7416753" y="5194284"/>
                  <a:pt x="7404337" y="5279118"/>
                  <a:pt x="7393324" y="5312229"/>
                </a:cubicBezTo>
                <a:cubicBezTo>
                  <a:pt x="7371698" y="5459798"/>
                  <a:pt x="7432983" y="5199128"/>
                  <a:pt x="7349781" y="5500914"/>
                </a:cubicBezTo>
                <a:cubicBezTo>
                  <a:pt x="7335968" y="5584993"/>
                  <a:pt x="7321939" y="5670823"/>
                  <a:pt x="7320752" y="5747657"/>
                </a:cubicBezTo>
                <a:cubicBezTo>
                  <a:pt x="7309896" y="5811787"/>
                  <a:pt x="7313877" y="5934332"/>
                  <a:pt x="7291724" y="6008914"/>
                </a:cubicBezTo>
                <a:cubicBezTo>
                  <a:pt x="7288200" y="6028579"/>
                  <a:pt x="7279714" y="6049393"/>
                  <a:pt x="7277209" y="6066971"/>
                </a:cubicBezTo>
                <a:cubicBezTo>
                  <a:pt x="7281644" y="6120542"/>
                  <a:pt x="7259154" y="6267843"/>
                  <a:pt x="7248181" y="6342743"/>
                </a:cubicBezTo>
                <a:cubicBezTo>
                  <a:pt x="7184398" y="6557338"/>
                  <a:pt x="7249142" y="6365847"/>
                  <a:pt x="7190124" y="6473371"/>
                </a:cubicBezTo>
                <a:cubicBezTo>
                  <a:pt x="7169242" y="6520475"/>
                  <a:pt x="7156750" y="6573346"/>
                  <a:pt x="7146581" y="6618514"/>
                </a:cubicBezTo>
                <a:cubicBezTo>
                  <a:pt x="7082066" y="6614900"/>
                  <a:pt x="7012703" y="6610488"/>
                  <a:pt x="6943381" y="6604000"/>
                </a:cubicBezTo>
                <a:cubicBezTo>
                  <a:pt x="6924925" y="6597966"/>
                  <a:pt x="6918216" y="6582823"/>
                  <a:pt x="6899838" y="6574971"/>
                </a:cubicBezTo>
                <a:cubicBezTo>
                  <a:pt x="6854003" y="6554969"/>
                  <a:pt x="6823360" y="6530459"/>
                  <a:pt x="6783724" y="6516914"/>
                </a:cubicBezTo>
                <a:cubicBezTo>
                  <a:pt x="6732686" y="6490780"/>
                  <a:pt x="6731628" y="6487698"/>
                  <a:pt x="6682124" y="6473371"/>
                </a:cubicBezTo>
                <a:cubicBezTo>
                  <a:pt x="6663296" y="6468266"/>
                  <a:pt x="6643265" y="6463040"/>
                  <a:pt x="6624067" y="6458857"/>
                </a:cubicBezTo>
                <a:cubicBezTo>
                  <a:pt x="6600589" y="6453627"/>
                  <a:pt x="6577958" y="6452741"/>
                  <a:pt x="6551495" y="6444343"/>
                </a:cubicBezTo>
                <a:cubicBezTo>
                  <a:pt x="6523593" y="6434632"/>
                  <a:pt x="6496418" y="6425993"/>
                  <a:pt x="6464409" y="6415314"/>
                </a:cubicBezTo>
                <a:cubicBezTo>
                  <a:pt x="6429969" y="6402995"/>
                  <a:pt x="6385896" y="6397388"/>
                  <a:pt x="6348295" y="6386286"/>
                </a:cubicBezTo>
                <a:cubicBezTo>
                  <a:pt x="6304850" y="6370917"/>
                  <a:pt x="6257625" y="6344038"/>
                  <a:pt x="6217667" y="6342743"/>
                </a:cubicBezTo>
                <a:cubicBezTo>
                  <a:pt x="6076659" y="6341054"/>
                  <a:pt x="6015262" y="6279382"/>
                  <a:pt x="5898352" y="6284686"/>
                </a:cubicBezTo>
                <a:cubicBezTo>
                  <a:pt x="5870310" y="6276853"/>
                  <a:pt x="5842115" y="6272536"/>
                  <a:pt x="5811267" y="6270171"/>
                </a:cubicBezTo>
                <a:cubicBezTo>
                  <a:pt x="5723838" y="6250951"/>
                  <a:pt x="5765804" y="6261141"/>
                  <a:pt x="5651609" y="6226629"/>
                </a:cubicBezTo>
                <a:cubicBezTo>
                  <a:pt x="5367439" y="6045820"/>
                  <a:pt x="5816527" y="6290500"/>
                  <a:pt x="5506467" y="6168571"/>
                </a:cubicBezTo>
                <a:cubicBezTo>
                  <a:pt x="5450007" y="6138558"/>
                  <a:pt x="5415800" y="6111528"/>
                  <a:pt x="5361324" y="6081486"/>
                </a:cubicBezTo>
                <a:cubicBezTo>
                  <a:pt x="5310955" y="6047145"/>
                  <a:pt x="5214773" y="6011588"/>
                  <a:pt x="5158124" y="5994400"/>
                </a:cubicBezTo>
                <a:cubicBezTo>
                  <a:pt x="5135205" y="5990299"/>
                  <a:pt x="5105079" y="5987669"/>
                  <a:pt x="5085552" y="5979886"/>
                </a:cubicBezTo>
                <a:cubicBezTo>
                  <a:pt x="5070809" y="5977489"/>
                  <a:pt x="5058876" y="5966728"/>
                  <a:pt x="5042009" y="5965371"/>
                </a:cubicBezTo>
                <a:cubicBezTo>
                  <a:pt x="4815371" y="5951407"/>
                  <a:pt x="4675599" y="5949319"/>
                  <a:pt x="4446924" y="5950857"/>
                </a:cubicBezTo>
                <a:cubicBezTo>
                  <a:pt x="4430264" y="5945961"/>
                  <a:pt x="4409787" y="5936172"/>
                  <a:pt x="4388867" y="5936343"/>
                </a:cubicBezTo>
                <a:cubicBezTo>
                  <a:pt x="4177362" y="5912156"/>
                  <a:pt x="4165056" y="5922048"/>
                  <a:pt x="3924409" y="5936343"/>
                </a:cubicBezTo>
                <a:cubicBezTo>
                  <a:pt x="3847934" y="5938604"/>
                  <a:pt x="3729372" y="5944560"/>
                  <a:pt x="3706695" y="5965371"/>
                </a:cubicBezTo>
                <a:cubicBezTo>
                  <a:pt x="3669282" y="5968695"/>
                  <a:pt x="3640187" y="5979091"/>
                  <a:pt x="3605095" y="5979886"/>
                </a:cubicBezTo>
                <a:cubicBezTo>
                  <a:pt x="3461068" y="5985424"/>
                  <a:pt x="3300081" y="5976568"/>
                  <a:pt x="3155152" y="5994400"/>
                </a:cubicBezTo>
                <a:cubicBezTo>
                  <a:pt x="3023616" y="6017691"/>
                  <a:pt x="3033175" y="6023376"/>
                  <a:pt x="2850352" y="5979886"/>
                </a:cubicBezTo>
                <a:cubicBezTo>
                  <a:pt x="2821148" y="5971347"/>
                  <a:pt x="2794481" y="5950863"/>
                  <a:pt x="2763267" y="5936343"/>
                </a:cubicBezTo>
                <a:cubicBezTo>
                  <a:pt x="2749223" y="5929574"/>
                  <a:pt x="2733485" y="5927670"/>
                  <a:pt x="2719724" y="5921829"/>
                </a:cubicBezTo>
                <a:cubicBezTo>
                  <a:pt x="2690143" y="5902068"/>
                  <a:pt x="2659393" y="5883717"/>
                  <a:pt x="2632638" y="5863771"/>
                </a:cubicBezTo>
                <a:cubicBezTo>
                  <a:pt x="2614000" y="5849900"/>
                  <a:pt x="2595262" y="5832704"/>
                  <a:pt x="2574581" y="5820229"/>
                </a:cubicBezTo>
                <a:cubicBezTo>
                  <a:pt x="2562533" y="5810504"/>
                  <a:pt x="2544090" y="5809645"/>
                  <a:pt x="2531038" y="5805714"/>
                </a:cubicBezTo>
                <a:cubicBezTo>
                  <a:pt x="2514848" y="5789315"/>
                  <a:pt x="2494039" y="5775821"/>
                  <a:pt x="2472981" y="5762171"/>
                </a:cubicBezTo>
                <a:cubicBezTo>
                  <a:pt x="2457990" y="5753699"/>
                  <a:pt x="2441495" y="5759026"/>
                  <a:pt x="2429438" y="5747657"/>
                </a:cubicBezTo>
                <a:cubicBezTo>
                  <a:pt x="2396522" y="5729913"/>
                  <a:pt x="2369065" y="5699553"/>
                  <a:pt x="2342352" y="5675086"/>
                </a:cubicBezTo>
                <a:cubicBezTo>
                  <a:pt x="2323592" y="5665002"/>
                  <a:pt x="2305575" y="5656075"/>
                  <a:pt x="2284295" y="5646057"/>
                </a:cubicBezTo>
                <a:cubicBezTo>
                  <a:pt x="2256003" y="5635731"/>
                  <a:pt x="2238014" y="5611132"/>
                  <a:pt x="2211724" y="5602514"/>
                </a:cubicBezTo>
                <a:cubicBezTo>
                  <a:pt x="2186295" y="5588682"/>
                  <a:pt x="2159633" y="5579345"/>
                  <a:pt x="2139152" y="5573486"/>
                </a:cubicBezTo>
                <a:cubicBezTo>
                  <a:pt x="2124250" y="5567846"/>
                  <a:pt x="2108532" y="5564042"/>
                  <a:pt x="2095609" y="5558971"/>
                </a:cubicBezTo>
                <a:cubicBezTo>
                  <a:pt x="2064623" y="5541410"/>
                  <a:pt x="2033346" y="5514987"/>
                  <a:pt x="1994009" y="5500914"/>
                </a:cubicBezTo>
                <a:cubicBezTo>
                  <a:pt x="1975781" y="5492437"/>
                  <a:pt x="1911254" y="5473882"/>
                  <a:pt x="1892409" y="5471886"/>
                </a:cubicBezTo>
                <a:cubicBezTo>
                  <a:pt x="1878394" y="5465372"/>
                  <a:pt x="1858844" y="5453580"/>
                  <a:pt x="1848867" y="5442857"/>
                </a:cubicBezTo>
                <a:cubicBezTo>
                  <a:pt x="1831796" y="5421891"/>
                  <a:pt x="1816982" y="5395498"/>
                  <a:pt x="1805324" y="5370286"/>
                </a:cubicBezTo>
                <a:cubicBezTo>
                  <a:pt x="1798804" y="5359817"/>
                  <a:pt x="1765343" y="5274015"/>
                  <a:pt x="1761781" y="5254171"/>
                </a:cubicBezTo>
                <a:cubicBezTo>
                  <a:pt x="1753740" y="5222112"/>
                  <a:pt x="1753351" y="5201065"/>
                  <a:pt x="1747267" y="5167086"/>
                </a:cubicBezTo>
                <a:cubicBezTo>
                  <a:pt x="1746813" y="5129335"/>
                  <a:pt x="1737986" y="5072185"/>
                  <a:pt x="1732752" y="5036457"/>
                </a:cubicBezTo>
                <a:cubicBezTo>
                  <a:pt x="1722795" y="4991652"/>
                  <a:pt x="1689208" y="4905828"/>
                  <a:pt x="1689209" y="4905829"/>
                </a:cubicBezTo>
                <a:cubicBezTo>
                  <a:pt x="1681455" y="4851991"/>
                  <a:pt x="1683059" y="4815243"/>
                  <a:pt x="1660181" y="4775200"/>
                </a:cubicBezTo>
                <a:cubicBezTo>
                  <a:pt x="1651270" y="4755851"/>
                  <a:pt x="1639612" y="4740634"/>
                  <a:pt x="1631152" y="4717143"/>
                </a:cubicBezTo>
                <a:cubicBezTo>
                  <a:pt x="1614496" y="4689185"/>
                  <a:pt x="1612833" y="4662198"/>
                  <a:pt x="1602124" y="4630057"/>
                </a:cubicBezTo>
                <a:cubicBezTo>
                  <a:pt x="1593893" y="4610356"/>
                  <a:pt x="1586832" y="4556764"/>
                  <a:pt x="1573095" y="4528457"/>
                </a:cubicBezTo>
                <a:cubicBezTo>
                  <a:pt x="1565671" y="4515741"/>
                  <a:pt x="1552140" y="4498818"/>
                  <a:pt x="1544067" y="4484914"/>
                </a:cubicBezTo>
                <a:cubicBezTo>
                  <a:pt x="1537778" y="4446234"/>
                  <a:pt x="1521902" y="4418772"/>
                  <a:pt x="1515038" y="4383314"/>
                </a:cubicBezTo>
                <a:cubicBezTo>
                  <a:pt x="1506694" y="4351637"/>
                  <a:pt x="1505187" y="4305025"/>
                  <a:pt x="1500524" y="4267200"/>
                </a:cubicBezTo>
                <a:cubicBezTo>
                  <a:pt x="1474866" y="4170265"/>
                  <a:pt x="1453753" y="4172100"/>
                  <a:pt x="1413438" y="4093029"/>
                </a:cubicBezTo>
                <a:cubicBezTo>
                  <a:pt x="1401049" y="4069490"/>
                  <a:pt x="1394599" y="4042820"/>
                  <a:pt x="1384409" y="4020457"/>
                </a:cubicBezTo>
                <a:cubicBezTo>
                  <a:pt x="1376522" y="4001156"/>
                  <a:pt x="1364421" y="3983320"/>
                  <a:pt x="1355381" y="3962400"/>
                </a:cubicBezTo>
                <a:cubicBezTo>
                  <a:pt x="1347857" y="3943286"/>
                  <a:pt x="1348134" y="3921823"/>
                  <a:pt x="1340867" y="3904343"/>
                </a:cubicBezTo>
                <a:cubicBezTo>
                  <a:pt x="1334167" y="3889364"/>
                  <a:pt x="1316827" y="3878900"/>
                  <a:pt x="1311838" y="3860800"/>
                </a:cubicBezTo>
                <a:cubicBezTo>
                  <a:pt x="1292991" y="3818851"/>
                  <a:pt x="1299668" y="3763164"/>
                  <a:pt x="1268295" y="3730171"/>
                </a:cubicBezTo>
                <a:cubicBezTo>
                  <a:pt x="1258863" y="3713080"/>
                  <a:pt x="1243221" y="3703073"/>
                  <a:pt x="1239267" y="3686629"/>
                </a:cubicBezTo>
                <a:cubicBezTo>
                  <a:pt x="1225594" y="3662192"/>
                  <a:pt x="1220796" y="3624902"/>
                  <a:pt x="1210238" y="3599543"/>
                </a:cubicBezTo>
                <a:cubicBezTo>
                  <a:pt x="1203661" y="3574507"/>
                  <a:pt x="1193097" y="3548191"/>
                  <a:pt x="1181209" y="3526971"/>
                </a:cubicBezTo>
                <a:cubicBezTo>
                  <a:pt x="1163075" y="3487681"/>
                  <a:pt x="1123153" y="3410857"/>
                  <a:pt x="1123152" y="3410857"/>
                </a:cubicBezTo>
                <a:cubicBezTo>
                  <a:pt x="1117455" y="3382585"/>
                  <a:pt x="1117272" y="3361726"/>
                  <a:pt x="1108638" y="3338286"/>
                </a:cubicBezTo>
                <a:cubicBezTo>
                  <a:pt x="1101230" y="3324625"/>
                  <a:pt x="1085401" y="3310979"/>
                  <a:pt x="1079609" y="3294743"/>
                </a:cubicBezTo>
                <a:cubicBezTo>
                  <a:pt x="1072597" y="3266124"/>
                  <a:pt x="1075468" y="3235804"/>
                  <a:pt x="1065095" y="3207657"/>
                </a:cubicBezTo>
                <a:cubicBezTo>
                  <a:pt x="1055930" y="3165322"/>
                  <a:pt x="1025490" y="3130511"/>
                  <a:pt x="1007038" y="3091543"/>
                </a:cubicBezTo>
                <a:cubicBezTo>
                  <a:pt x="971461" y="2956436"/>
                  <a:pt x="985470" y="3022174"/>
                  <a:pt x="948981" y="2873829"/>
                </a:cubicBezTo>
                <a:cubicBezTo>
                  <a:pt x="943444" y="2851128"/>
                  <a:pt x="939775" y="2832786"/>
                  <a:pt x="934467" y="2815771"/>
                </a:cubicBezTo>
                <a:cubicBezTo>
                  <a:pt x="927931" y="2801929"/>
                  <a:pt x="922744" y="2789094"/>
                  <a:pt x="919952" y="2772229"/>
                </a:cubicBezTo>
                <a:cubicBezTo>
                  <a:pt x="913435" y="2748958"/>
                  <a:pt x="915336" y="2721487"/>
                  <a:pt x="905438" y="2699657"/>
                </a:cubicBezTo>
                <a:cubicBezTo>
                  <a:pt x="894961" y="2673464"/>
                  <a:pt x="861895" y="2627086"/>
                  <a:pt x="861895" y="2627086"/>
                </a:cubicBezTo>
              </a:path>
              <a:path w="8017438" h="6618514" stroke="0" extrusionOk="0">
                <a:moveTo>
                  <a:pt x="861895" y="2685143"/>
                </a:moveTo>
                <a:cubicBezTo>
                  <a:pt x="850705" y="2632844"/>
                  <a:pt x="850243" y="2590183"/>
                  <a:pt x="847381" y="2540000"/>
                </a:cubicBezTo>
                <a:cubicBezTo>
                  <a:pt x="845533" y="2515139"/>
                  <a:pt x="819816" y="2493038"/>
                  <a:pt x="818352" y="2467429"/>
                </a:cubicBezTo>
                <a:cubicBezTo>
                  <a:pt x="771362" y="2268955"/>
                  <a:pt x="766678" y="2092015"/>
                  <a:pt x="702238" y="1857829"/>
                </a:cubicBezTo>
                <a:cubicBezTo>
                  <a:pt x="685193" y="1812846"/>
                  <a:pt x="615913" y="1820628"/>
                  <a:pt x="571609" y="1799771"/>
                </a:cubicBezTo>
                <a:cubicBezTo>
                  <a:pt x="533171" y="1781430"/>
                  <a:pt x="495033" y="1758448"/>
                  <a:pt x="455495" y="1741714"/>
                </a:cubicBezTo>
                <a:cubicBezTo>
                  <a:pt x="114972" y="1516998"/>
                  <a:pt x="500313" y="1826760"/>
                  <a:pt x="324867" y="1640114"/>
                </a:cubicBezTo>
                <a:cubicBezTo>
                  <a:pt x="248767" y="1580445"/>
                  <a:pt x="238888" y="1589486"/>
                  <a:pt x="165209" y="1538514"/>
                </a:cubicBezTo>
                <a:cubicBezTo>
                  <a:pt x="147612" y="1526513"/>
                  <a:pt x="132369" y="1508923"/>
                  <a:pt x="107152" y="1494971"/>
                </a:cubicBezTo>
                <a:cubicBezTo>
                  <a:pt x="-235751" y="1303035"/>
                  <a:pt x="255389" y="1605009"/>
                  <a:pt x="5552" y="1436914"/>
                </a:cubicBezTo>
                <a:cubicBezTo>
                  <a:pt x="46662" y="1435657"/>
                  <a:pt x="83537" y="1431281"/>
                  <a:pt x="121667" y="1422400"/>
                </a:cubicBezTo>
                <a:cubicBezTo>
                  <a:pt x="180349" y="1410665"/>
                  <a:pt x="295838" y="1378857"/>
                  <a:pt x="295838" y="1378857"/>
                </a:cubicBezTo>
                <a:cubicBezTo>
                  <a:pt x="331422" y="1358002"/>
                  <a:pt x="369753" y="1339811"/>
                  <a:pt x="397438" y="1320800"/>
                </a:cubicBezTo>
                <a:cubicBezTo>
                  <a:pt x="411132" y="1306237"/>
                  <a:pt x="428972" y="1240459"/>
                  <a:pt x="440981" y="1219200"/>
                </a:cubicBezTo>
                <a:cubicBezTo>
                  <a:pt x="435295" y="1170759"/>
                  <a:pt x="435146" y="1118523"/>
                  <a:pt x="426467" y="1074057"/>
                </a:cubicBezTo>
                <a:cubicBezTo>
                  <a:pt x="422251" y="1048594"/>
                  <a:pt x="395727" y="1038636"/>
                  <a:pt x="397438" y="1016000"/>
                </a:cubicBezTo>
                <a:cubicBezTo>
                  <a:pt x="393798" y="893664"/>
                  <a:pt x="432588" y="827869"/>
                  <a:pt x="455495" y="711200"/>
                </a:cubicBezTo>
                <a:cubicBezTo>
                  <a:pt x="487784" y="605146"/>
                  <a:pt x="449761" y="720829"/>
                  <a:pt x="499038" y="566057"/>
                </a:cubicBezTo>
                <a:cubicBezTo>
                  <a:pt x="503363" y="552357"/>
                  <a:pt x="504234" y="535288"/>
                  <a:pt x="513552" y="522514"/>
                </a:cubicBezTo>
                <a:cubicBezTo>
                  <a:pt x="523990" y="509508"/>
                  <a:pt x="533725" y="494223"/>
                  <a:pt x="542581" y="478971"/>
                </a:cubicBezTo>
                <a:cubicBezTo>
                  <a:pt x="553622" y="458434"/>
                  <a:pt x="556315" y="438366"/>
                  <a:pt x="571609" y="420914"/>
                </a:cubicBezTo>
                <a:cubicBezTo>
                  <a:pt x="585420" y="405830"/>
                  <a:pt x="599576" y="395090"/>
                  <a:pt x="615152" y="377371"/>
                </a:cubicBezTo>
                <a:cubicBezTo>
                  <a:pt x="619315" y="364212"/>
                  <a:pt x="618617" y="343795"/>
                  <a:pt x="629667" y="333829"/>
                </a:cubicBezTo>
                <a:cubicBezTo>
                  <a:pt x="643475" y="321120"/>
                  <a:pt x="658954" y="313685"/>
                  <a:pt x="673209" y="304800"/>
                </a:cubicBezTo>
                <a:cubicBezTo>
                  <a:pt x="695669" y="292487"/>
                  <a:pt x="712352" y="277120"/>
                  <a:pt x="731267" y="261257"/>
                </a:cubicBezTo>
                <a:cubicBezTo>
                  <a:pt x="746132" y="250144"/>
                  <a:pt x="758069" y="229026"/>
                  <a:pt x="774809" y="217714"/>
                </a:cubicBezTo>
                <a:cubicBezTo>
                  <a:pt x="799426" y="199249"/>
                  <a:pt x="825609" y="189714"/>
                  <a:pt x="847381" y="174171"/>
                </a:cubicBezTo>
                <a:cubicBezTo>
                  <a:pt x="861886" y="161120"/>
                  <a:pt x="876125" y="140688"/>
                  <a:pt x="890924" y="130629"/>
                </a:cubicBezTo>
                <a:cubicBezTo>
                  <a:pt x="906584" y="119144"/>
                  <a:pt x="931277" y="115266"/>
                  <a:pt x="948981" y="101600"/>
                </a:cubicBezTo>
                <a:cubicBezTo>
                  <a:pt x="965280" y="92716"/>
                  <a:pt x="976040" y="81125"/>
                  <a:pt x="992524" y="72571"/>
                </a:cubicBezTo>
                <a:cubicBezTo>
                  <a:pt x="1011232" y="64820"/>
                  <a:pt x="1030205" y="59312"/>
                  <a:pt x="1050581" y="58057"/>
                </a:cubicBezTo>
                <a:cubicBezTo>
                  <a:pt x="1110761" y="47676"/>
                  <a:pt x="1158554" y="39274"/>
                  <a:pt x="1210238" y="29029"/>
                </a:cubicBezTo>
                <a:cubicBezTo>
                  <a:pt x="1258376" y="22246"/>
                  <a:pt x="1413785" y="5308"/>
                  <a:pt x="1456981" y="0"/>
                </a:cubicBezTo>
                <a:cubicBezTo>
                  <a:pt x="1497423" y="7821"/>
                  <a:pt x="1676163" y="5955"/>
                  <a:pt x="1747267" y="29029"/>
                </a:cubicBezTo>
                <a:cubicBezTo>
                  <a:pt x="1925476" y="84060"/>
                  <a:pt x="1821849" y="65797"/>
                  <a:pt x="1964981" y="116114"/>
                </a:cubicBezTo>
                <a:cubicBezTo>
                  <a:pt x="1989726" y="122482"/>
                  <a:pt x="2011558" y="124001"/>
                  <a:pt x="2037552" y="130629"/>
                </a:cubicBezTo>
                <a:cubicBezTo>
                  <a:pt x="2074529" y="137292"/>
                  <a:pt x="2115228" y="139269"/>
                  <a:pt x="2153667" y="145143"/>
                </a:cubicBezTo>
                <a:cubicBezTo>
                  <a:pt x="2197543" y="147773"/>
                  <a:pt x="2253150" y="163461"/>
                  <a:pt x="2298809" y="174171"/>
                </a:cubicBezTo>
                <a:cubicBezTo>
                  <a:pt x="2347670" y="182339"/>
                  <a:pt x="2402591" y="184795"/>
                  <a:pt x="2443952" y="188686"/>
                </a:cubicBezTo>
                <a:cubicBezTo>
                  <a:pt x="2485624" y="193966"/>
                  <a:pt x="2530712" y="191068"/>
                  <a:pt x="2574581" y="203200"/>
                </a:cubicBezTo>
                <a:cubicBezTo>
                  <a:pt x="3115495" y="232819"/>
                  <a:pt x="2761730" y="184010"/>
                  <a:pt x="3053552" y="246743"/>
                </a:cubicBezTo>
                <a:cubicBezTo>
                  <a:pt x="3146034" y="287293"/>
                  <a:pt x="3303988" y="290111"/>
                  <a:pt x="3401895" y="362857"/>
                </a:cubicBezTo>
                <a:cubicBezTo>
                  <a:pt x="3423329" y="370894"/>
                  <a:pt x="3441477" y="381344"/>
                  <a:pt x="3459952" y="391886"/>
                </a:cubicBezTo>
                <a:cubicBezTo>
                  <a:pt x="3485808" y="400960"/>
                  <a:pt x="3507241" y="422362"/>
                  <a:pt x="3532524" y="435429"/>
                </a:cubicBezTo>
                <a:cubicBezTo>
                  <a:pt x="3569315" y="456432"/>
                  <a:pt x="3606431" y="461555"/>
                  <a:pt x="3648638" y="478971"/>
                </a:cubicBezTo>
                <a:cubicBezTo>
                  <a:pt x="3847137" y="552067"/>
                  <a:pt x="3665930" y="481738"/>
                  <a:pt x="4040524" y="595086"/>
                </a:cubicBezTo>
                <a:cubicBezTo>
                  <a:pt x="4054321" y="600175"/>
                  <a:pt x="4069705" y="602384"/>
                  <a:pt x="4084067" y="609600"/>
                </a:cubicBezTo>
                <a:cubicBezTo>
                  <a:pt x="4106222" y="619579"/>
                  <a:pt x="4131592" y="633145"/>
                  <a:pt x="4156638" y="638629"/>
                </a:cubicBezTo>
                <a:cubicBezTo>
                  <a:pt x="4238204" y="661500"/>
                  <a:pt x="4279577" y="668603"/>
                  <a:pt x="4359838" y="682171"/>
                </a:cubicBezTo>
                <a:cubicBezTo>
                  <a:pt x="4449382" y="716249"/>
                  <a:pt x="4309638" y="674921"/>
                  <a:pt x="4504981" y="711200"/>
                </a:cubicBezTo>
                <a:cubicBezTo>
                  <a:pt x="4538623" y="717650"/>
                  <a:pt x="4571845" y="733580"/>
                  <a:pt x="4606581" y="740229"/>
                </a:cubicBezTo>
                <a:cubicBezTo>
                  <a:pt x="4666571" y="760337"/>
                  <a:pt x="4741555" y="749869"/>
                  <a:pt x="4809781" y="754743"/>
                </a:cubicBezTo>
                <a:cubicBezTo>
                  <a:pt x="4837648" y="759473"/>
                  <a:pt x="4879323" y="770520"/>
                  <a:pt x="4911381" y="769257"/>
                </a:cubicBezTo>
                <a:cubicBezTo>
                  <a:pt x="4973411" y="775770"/>
                  <a:pt x="5094693" y="781595"/>
                  <a:pt x="5172638" y="798286"/>
                </a:cubicBezTo>
                <a:cubicBezTo>
                  <a:pt x="5192626" y="800968"/>
                  <a:pt x="5212245" y="807357"/>
                  <a:pt x="5230695" y="812800"/>
                </a:cubicBezTo>
                <a:cubicBezTo>
                  <a:pt x="5382438" y="822207"/>
                  <a:pt x="5496871" y="899294"/>
                  <a:pt x="5622581" y="899886"/>
                </a:cubicBezTo>
                <a:cubicBezTo>
                  <a:pt x="5668682" y="919733"/>
                  <a:pt x="5706708" y="926098"/>
                  <a:pt x="5753209" y="928914"/>
                </a:cubicBezTo>
                <a:cubicBezTo>
                  <a:pt x="5807696" y="939460"/>
                  <a:pt x="5849124" y="942887"/>
                  <a:pt x="5898352" y="957943"/>
                </a:cubicBezTo>
                <a:cubicBezTo>
                  <a:pt x="5926568" y="962870"/>
                  <a:pt x="5957102" y="967322"/>
                  <a:pt x="5985438" y="972457"/>
                </a:cubicBezTo>
                <a:cubicBezTo>
                  <a:pt x="6004830" y="976781"/>
                  <a:pt x="6025798" y="982997"/>
                  <a:pt x="6043495" y="986971"/>
                </a:cubicBezTo>
                <a:cubicBezTo>
                  <a:pt x="6083279" y="990244"/>
                  <a:pt x="6127679" y="997354"/>
                  <a:pt x="6159609" y="1001486"/>
                </a:cubicBezTo>
                <a:cubicBezTo>
                  <a:pt x="6232656" y="1006198"/>
                  <a:pt x="6306046" y="1026380"/>
                  <a:pt x="6362809" y="1045029"/>
                </a:cubicBezTo>
                <a:cubicBezTo>
                  <a:pt x="6392620" y="1051467"/>
                  <a:pt x="6438713" y="1068162"/>
                  <a:pt x="6464409" y="1074057"/>
                </a:cubicBezTo>
                <a:cubicBezTo>
                  <a:pt x="6481349" y="1081473"/>
                  <a:pt x="6503989" y="1095372"/>
                  <a:pt x="6522467" y="1103086"/>
                </a:cubicBezTo>
                <a:cubicBezTo>
                  <a:pt x="6541069" y="1106848"/>
                  <a:pt x="6564354" y="1108613"/>
                  <a:pt x="6580524" y="1117600"/>
                </a:cubicBezTo>
                <a:cubicBezTo>
                  <a:pt x="7028483" y="1296984"/>
                  <a:pt x="6569638" y="1129873"/>
                  <a:pt x="6957895" y="1262743"/>
                </a:cubicBezTo>
                <a:cubicBezTo>
                  <a:pt x="6972711" y="1267271"/>
                  <a:pt x="6987065" y="1273061"/>
                  <a:pt x="7001438" y="1277257"/>
                </a:cubicBezTo>
                <a:cubicBezTo>
                  <a:pt x="7035088" y="1284186"/>
                  <a:pt x="7060309" y="1285442"/>
                  <a:pt x="7088524" y="1291771"/>
                </a:cubicBezTo>
                <a:cubicBezTo>
                  <a:pt x="7108867" y="1295958"/>
                  <a:pt x="7127068" y="1302308"/>
                  <a:pt x="7146581" y="1306286"/>
                </a:cubicBezTo>
                <a:cubicBezTo>
                  <a:pt x="7220982" y="1307879"/>
                  <a:pt x="7302446" y="1323816"/>
                  <a:pt x="7378809" y="1320800"/>
                </a:cubicBezTo>
                <a:cubicBezTo>
                  <a:pt x="7418655" y="1331980"/>
                  <a:pt x="7453845" y="1331093"/>
                  <a:pt x="7465895" y="1335314"/>
                </a:cubicBezTo>
                <a:cubicBezTo>
                  <a:pt x="7691898" y="1358108"/>
                  <a:pt x="7410367" y="1359910"/>
                  <a:pt x="7654581" y="1364343"/>
                </a:cubicBezTo>
                <a:cubicBezTo>
                  <a:pt x="7688832" y="1381988"/>
                  <a:pt x="7715628" y="1391788"/>
                  <a:pt x="7741667" y="1407886"/>
                </a:cubicBezTo>
                <a:cubicBezTo>
                  <a:pt x="7758968" y="1417247"/>
                  <a:pt x="7770115" y="1429441"/>
                  <a:pt x="7785209" y="1436914"/>
                </a:cubicBezTo>
                <a:cubicBezTo>
                  <a:pt x="7807013" y="1453094"/>
                  <a:pt x="7837666" y="1452469"/>
                  <a:pt x="7857781" y="1465943"/>
                </a:cubicBezTo>
                <a:cubicBezTo>
                  <a:pt x="7872643" y="1473397"/>
                  <a:pt x="7885416" y="1486684"/>
                  <a:pt x="7901324" y="1494971"/>
                </a:cubicBezTo>
                <a:cubicBezTo>
                  <a:pt x="7930591" y="1513469"/>
                  <a:pt x="7992621" y="1520800"/>
                  <a:pt x="8017438" y="1524000"/>
                </a:cubicBezTo>
                <a:cubicBezTo>
                  <a:pt x="8009687" y="1572784"/>
                  <a:pt x="7996506" y="1685171"/>
                  <a:pt x="7973895" y="1756229"/>
                </a:cubicBezTo>
                <a:cubicBezTo>
                  <a:pt x="7959632" y="1808812"/>
                  <a:pt x="7925170" y="1885637"/>
                  <a:pt x="7915838" y="1944914"/>
                </a:cubicBezTo>
                <a:cubicBezTo>
                  <a:pt x="7908623" y="1980511"/>
                  <a:pt x="7909687" y="2013274"/>
                  <a:pt x="7901324" y="2046514"/>
                </a:cubicBezTo>
                <a:cubicBezTo>
                  <a:pt x="7898422" y="2187808"/>
                  <a:pt x="7888124" y="2031684"/>
                  <a:pt x="7872295" y="2177143"/>
                </a:cubicBezTo>
                <a:cubicBezTo>
                  <a:pt x="7865889" y="2207551"/>
                  <a:pt x="7865934" y="2238931"/>
                  <a:pt x="7857781" y="2264229"/>
                </a:cubicBezTo>
                <a:cubicBezTo>
                  <a:pt x="7850531" y="2288873"/>
                  <a:pt x="7848135" y="2312974"/>
                  <a:pt x="7843267" y="2336800"/>
                </a:cubicBezTo>
                <a:cubicBezTo>
                  <a:pt x="7801598" y="2663351"/>
                  <a:pt x="7836608" y="2552427"/>
                  <a:pt x="7799724" y="2699657"/>
                </a:cubicBezTo>
                <a:cubicBezTo>
                  <a:pt x="7777172" y="2792210"/>
                  <a:pt x="7782060" y="2900567"/>
                  <a:pt x="7785209" y="2989943"/>
                </a:cubicBezTo>
                <a:cubicBezTo>
                  <a:pt x="7782104" y="3036682"/>
                  <a:pt x="7762906" y="3094969"/>
                  <a:pt x="7756181" y="3149600"/>
                </a:cubicBezTo>
                <a:cubicBezTo>
                  <a:pt x="7751923" y="3189301"/>
                  <a:pt x="7747599" y="3218304"/>
                  <a:pt x="7741667" y="3251200"/>
                </a:cubicBezTo>
                <a:cubicBezTo>
                  <a:pt x="7738005" y="3275340"/>
                  <a:pt x="7731444" y="3300833"/>
                  <a:pt x="7727152" y="3323771"/>
                </a:cubicBezTo>
                <a:cubicBezTo>
                  <a:pt x="7725272" y="3357519"/>
                  <a:pt x="7720031" y="3380406"/>
                  <a:pt x="7712638" y="3410857"/>
                </a:cubicBezTo>
                <a:cubicBezTo>
                  <a:pt x="7662680" y="3629813"/>
                  <a:pt x="7756556" y="3262327"/>
                  <a:pt x="7683609" y="3556000"/>
                </a:cubicBezTo>
                <a:cubicBezTo>
                  <a:pt x="7702033" y="3738424"/>
                  <a:pt x="7704989" y="3876257"/>
                  <a:pt x="7654581" y="4064000"/>
                </a:cubicBezTo>
                <a:cubicBezTo>
                  <a:pt x="7637600" y="4200197"/>
                  <a:pt x="7628587" y="4232174"/>
                  <a:pt x="7596524" y="4354286"/>
                </a:cubicBezTo>
                <a:cubicBezTo>
                  <a:pt x="7593182" y="4379549"/>
                  <a:pt x="7591730" y="4401292"/>
                  <a:pt x="7582009" y="4426857"/>
                </a:cubicBezTo>
                <a:cubicBezTo>
                  <a:pt x="7577160" y="4451673"/>
                  <a:pt x="7562481" y="4473521"/>
                  <a:pt x="7552981" y="4499429"/>
                </a:cubicBezTo>
                <a:cubicBezTo>
                  <a:pt x="7545944" y="4526283"/>
                  <a:pt x="7533807" y="4560042"/>
                  <a:pt x="7523952" y="4586514"/>
                </a:cubicBezTo>
                <a:cubicBezTo>
                  <a:pt x="7517154" y="4663562"/>
                  <a:pt x="7508125" y="4734907"/>
                  <a:pt x="7494924" y="4818743"/>
                </a:cubicBezTo>
                <a:cubicBezTo>
                  <a:pt x="7488001" y="4856156"/>
                  <a:pt x="7488788" y="4905128"/>
                  <a:pt x="7480409" y="4949371"/>
                </a:cubicBezTo>
                <a:cubicBezTo>
                  <a:pt x="7467273" y="5018225"/>
                  <a:pt x="7439365" y="5077180"/>
                  <a:pt x="7422352" y="5152571"/>
                </a:cubicBezTo>
                <a:cubicBezTo>
                  <a:pt x="7409199" y="5193045"/>
                  <a:pt x="7401004" y="5270758"/>
                  <a:pt x="7393324" y="5312229"/>
                </a:cubicBezTo>
                <a:cubicBezTo>
                  <a:pt x="7350996" y="5425083"/>
                  <a:pt x="7399317" y="5188382"/>
                  <a:pt x="7349781" y="5500914"/>
                </a:cubicBezTo>
                <a:cubicBezTo>
                  <a:pt x="7333894" y="5586490"/>
                  <a:pt x="7328994" y="5676392"/>
                  <a:pt x="7320752" y="5747657"/>
                </a:cubicBezTo>
                <a:cubicBezTo>
                  <a:pt x="7301540" y="5812948"/>
                  <a:pt x="7303604" y="5935659"/>
                  <a:pt x="7291724" y="6008914"/>
                </a:cubicBezTo>
                <a:cubicBezTo>
                  <a:pt x="7286128" y="6030503"/>
                  <a:pt x="7281738" y="6047780"/>
                  <a:pt x="7277209" y="6066971"/>
                </a:cubicBezTo>
                <a:cubicBezTo>
                  <a:pt x="7275835" y="6140602"/>
                  <a:pt x="7270351" y="6264276"/>
                  <a:pt x="7248181" y="6342743"/>
                </a:cubicBezTo>
                <a:cubicBezTo>
                  <a:pt x="7203666" y="6535040"/>
                  <a:pt x="7258781" y="6348869"/>
                  <a:pt x="7190124" y="6473371"/>
                </a:cubicBezTo>
                <a:cubicBezTo>
                  <a:pt x="7168847" y="6524079"/>
                  <a:pt x="7164792" y="6571534"/>
                  <a:pt x="7146581" y="6618514"/>
                </a:cubicBezTo>
                <a:cubicBezTo>
                  <a:pt x="7065752" y="6614126"/>
                  <a:pt x="7005887" y="6612884"/>
                  <a:pt x="6943381" y="6604000"/>
                </a:cubicBezTo>
                <a:cubicBezTo>
                  <a:pt x="6927436" y="6600477"/>
                  <a:pt x="6915114" y="6581590"/>
                  <a:pt x="6899838" y="6574971"/>
                </a:cubicBezTo>
                <a:cubicBezTo>
                  <a:pt x="6865759" y="6555556"/>
                  <a:pt x="6826914" y="6535566"/>
                  <a:pt x="6783724" y="6516914"/>
                </a:cubicBezTo>
                <a:cubicBezTo>
                  <a:pt x="6732076" y="6491335"/>
                  <a:pt x="6731566" y="6487808"/>
                  <a:pt x="6682124" y="6473371"/>
                </a:cubicBezTo>
                <a:cubicBezTo>
                  <a:pt x="6661925" y="6465429"/>
                  <a:pt x="6645004" y="6461695"/>
                  <a:pt x="6624067" y="6458857"/>
                </a:cubicBezTo>
                <a:cubicBezTo>
                  <a:pt x="6598778" y="6452553"/>
                  <a:pt x="6578796" y="6450252"/>
                  <a:pt x="6551495" y="6444343"/>
                </a:cubicBezTo>
                <a:cubicBezTo>
                  <a:pt x="6525205" y="6432294"/>
                  <a:pt x="6494806" y="6420367"/>
                  <a:pt x="6464409" y="6415314"/>
                </a:cubicBezTo>
                <a:cubicBezTo>
                  <a:pt x="6429502" y="6401352"/>
                  <a:pt x="6381129" y="6397145"/>
                  <a:pt x="6348295" y="6386286"/>
                </a:cubicBezTo>
                <a:cubicBezTo>
                  <a:pt x="6298032" y="6365831"/>
                  <a:pt x="6270788" y="6348297"/>
                  <a:pt x="6217667" y="6342743"/>
                </a:cubicBezTo>
                <a:cubicBezTo>
                  <a:pt x="6076176" y="6302012"/>
                  <a:pt x="5966801" y="6269570"/>
                  <a:pt x="5898352" y="6284686"/>
                </a:cubicBezTo>
                <a:cubicBezTo>
                  <a:pt x="5869709" y="6282947"/>
                  <a:pt x="5842957" y="6274097"/>
                  <a:pt x="5811267" y="6270171"/>
                </a:cubicBezTo>
                <a:cubicBezTo>
                  <a:pt x="5717301" y="6248332"/>
                  <a:pt x="5767798" y="6260704"/>
                  <a:pt x="5651609" y="6226629"/>
                </a:cubicBezTo>
                <a:cubicBezTo>
                  <a:pt x="5370063" y="6077812"/>
                  <a:pt x="5852636" y="6304900"/>
                  <a:pt x="5506467" y="6168571"/>
                </a:cubicBezTo>
                <a:cubicBezTo>
                  <a:pt x="5455208" y="6141054"/>
                  <a:pt x="5405860" y="6113334"/>
                  <a:pt x="5361324" y="6081486"/>
                </a:cubicBezTo>
                <a:cubicBezTo>
                  <a:pt x="5303432" y="6052026"/>
                  <a:pt x="5218935" y="6014560"/>
                  <a:pt x="5158124" y="5994400"/>
                </a:cubicBezTo>
                <a:cubicBezTo>
                  <a:pt x="5131147" y="5991890"/>
                  <a:pt x="5110633" y="5985338"/>
                  <a:pt x="5085552" y="5979886"/>
                </a:cubicBezTo>
                <a:cubicBezTo>
                  <a:pt x="5068802" y="5975580"/>
                  <a:pt x="5056506" y="5964698"/>
                  <a:pt x="5042009" y="5965371"/>
                </a:cubicBezTo>
                <a:cubicBezTo>
                  <a:pt x="4843030" y="5938671"/>
                  <a:pt x="4674387" y="5970059"/>
                  <a:pt x="4446924" y="5950857"/>
                </a:cubicBezTo>
                <a:cubicBezTo>
                  <a:pt x="4427104" y="5946923"/>
                  <a:pt x="4409288" y="5940204"/>
                  <a:pt x="4388867" y="5936343"/>
                </a:cubicBezTo>
                <a:cubicBezTo>
                  <a:pt x="4174667" y="5914164"/>
                  <a:pt x="4166433" y="5921808"/>
                  <a:pt x="3924409" y="5936343"/>
                </a:cubicBezTo>
                <a:cubicBezTo>
                  <a:pt x="3854315" y="5932665"/>
                  <a:pt x="3740646" y="5970376"/>
                  <a:pt x="3706695" y="5965371"/>
                </a:cubicBezTo>
                <a:cubicBezTo>
                  <a:pt x="3673757" y="5968173"/>
                  <a:pt x="3640904" y="5981588"/>
                  <a:pt x="3605095" y="5979886"/>
                </a:cubicBezTo>
                <a:cubicBezTo>
                  <a:pt x="3459762" y="6014867"/>
                  <a:pt x="3313391" y="6001947"/>
                  <a:pt x="3155152" y="5994400"/>
                </a:cubicBezTo>
                <a:cubicBezTo>
                  <a:pt x="3019992" y="6015570"/>
                  <a:pt x="3034691" y="6024880"/>
                  <a:pt x="2850352" y="5979886"/>
                </a:cubicBezTo>
                <a:cubicBezTo>
                  <a:pt x="2819406" y="5972602"/>
                  <a:pt x="2793992" y="5949782"/>
                  <a:pt x="2763267" y="5936343"/>
                </a:cubicBezTo>
                <a:cubicBezTo>
                  <a:pt x="2748048" y="5931763"/>
                  <a:pt x="2733467" y="5926678"/>
                  <a:pt x="2719724" y="5921829"/>
                </a:cubicBezTo>
                <a:cubicBezTo>
                  <a:pt x="2691439" y="5896445"/>
                  <a:pt x="2664263" y="5882976"/>
                  <a:pt x="2632638" y="5863771"/>
                </a:cubicBezTo>
                <a:cubicBezTo>
                  <a:pt x="2614743" y="5845212"/>
                  <a:pt x="2595559" y="5830651"/>
                  <a:pt x="2574581" y="5820229"/>
                </a:cubicBezTo>
                <a:cubicBezTo>
                  <a:pt x="2561692" y="5814686"/>
                  <a:pt x="2547139" y="5809363"/>
                  <a:pt x="2531038" y="5805714"/>
                </a:cubicBezTo>
                <a:cubicBezTo>
                  <a:pt x="2514794" y="5792368"/>
                  <a:pt x="2489387" y="5774380"/>
                  <a:pt x="2472981" y="5762171"/>
                </a:cubicBezTo>
                <a:cubicBezTo>
                  <a:pt x="2460284" y="5755528"/>
                  <a:pt x="2443200" y="5753535"/>
                  <a:pt x="2429438" y="5747657"/>
                </a:cubicBezTo>
                <a:cubicBezTo>
                  <a:pt x="2399517" y="5732952"/>
                  <a:pt x="2371607" y="5697741"/>
                  <a:pt x="2342352" y="5675086"/>
                </a:cubicBezTo>
                <a:cubicBezTo>
                  <a:pt x="2324480" y="5666151"/>
                  <a:pt x="2302218" y="5660571"/>
                  <a:pt x="2284295" y="5646057"/>
                </a:cubicBezTo>
                <a:cubicBezTo>
                  <a:pt x="2261159" y="5629551"/>
                  <a:pt x="2234564" y="5612146"/>
                  <a:pt x="2211724" y="5602514"/>
                </a:cubicBezTo>
                <a:cubicBezTo>
                  <a:pt x="2189749" y="5590218"/>
                  <a:pt x="2160713" y="5583263"/>
                  <a:pt x="2139152" y="5573486"/>
                </a:cubicBezTo>
                <a:cubicBezTo>
                  <a:pt x="2123952" y="5567817"/>
                  <a:pt x="2106517" y="5564743"/>
                  <a:pt x="2095609" y="5558971"/>
                </a:cubicBezTo>
                <a:cubicBezTo>
                  <a:pt x="2059525" y="5543059"/>
                  <a:pt x="2023752" y="5523209"/>
                  <a:pt x="1994009" y="5500914"/>
                </a:cubicBezTo>
                <a:cubicBezTo>
                  <a:pt x="1976308" y="5489078"/>
                  <a:pt x="1908937" y="5475417"/>
                  <a:pt x="1892409" y="5471886"/>
                </a:cubicBezTo>
                <a:cubicBezTo>
                  <a:pt x="1879435" y="5461059"/>
                  <a:pt x="1859170" y="5455450"/>
                  <a:pt x="1848867" y="5442857"/>
                </a:cubicBezTo>
                <a:cubicBezTo>
                  <a:pt x="1831838" y="5419399"/>
                  <a:pt x="1818363" y="5392500"/>
                  <a:pt x="1805324" y="5370286"/>
                </a:cubicBezTo>
                <a:cubicBezTo>
                  <a:pt x="1799631" y="5360225"/>
                  <a:pt x="1765931" y="5277315"/>
                  <a:pt x="1761781" y="5254171"/>
                </a:cubicBezTo>
                <a:cubicBezTo>
                  <a:pt x="1757508" y="5222075"/>
                  <a:pt x="1746506" y="5194304"/>
                  <a:pt x="1747267" y="5167086"/>
                </a:cubicBezTo>
                <a:cubicBezTo>
                  <a:pt x="1748930" y="5121734"/>
                  <a:pt x="1746889" y="5084158"/>
                  <a:pt x="1732752" y="5036457"/>
                </a:cubicBezTo>
                <a:cubicBezTo>
                  <a:pt x="1722795" y="4991652"/>
                  <a:pt x="1689209" y="4905829"/>
                  <a:pt x="1689209" y="4905829"/>
                </a:cubicBezTo>
                <a:cubicBezTo>
                  <a:pt x="1678336" y="4852359"/>
                  <a:pt x="1681710" y="4822501"/>
                  <a:pt x="1660181" y="4775200"/>
                </a:cubicBezTo>
                <a:cubicBezTo>
                  <a:pt x="1652239" y="4754810"/>
                  <a:pt x="1639707" y="4740684"/>
                  <a:pt x="1631152" y="4717143"/>
                </a:cubicBezTo>
                <a:cubicBezTo>
                  <a:pt x="1623452" y="4691163"/>
                  <a:pt x="1612337" y="4658916"/>
                  <a:pt x="1602124" y="4630057"/>
                </a:cubicBezTo>
                <a:cubicBezTo>
                  <a:pt x="1595481" y="4606214"/>
                  <a:pt x="1584207" y="4552062"/>
                  <a:pt x="1573095" y="4528457"/>
                </a:cubicBezTo>
                <a:cubicBezTo>
                  <a:pt x="1565690" y="4513586"/>
                  <a:pt x="1555794" y="4499698"/>
                  <a:pt x="1544067" y="4484914"/>
                </a:cubicBezTo>
                <a:cubicBezTo>
                  <a:pt x="1534469" y="4450095"/>
                  <a:pt x="1517171" y="4415417"/>
                  <a:pt x="1515038" y="4383314"/>
                </a:cubicBezTo>
                <a:cubicBezTo>
                  <a:pt x="1503474" y="4350198"/>
                  <a:pt x="1507784" y="4306532"/>
                  <a:pt x="1500524" y="4267200"/>
                </a:cubicBezTo>
                <a:cubicBezTo>
                  <a:pt x="1473163" y="4172011"/>
                  <a:pt x="1452659" y="4175881"/>
                  <a:pt x="1413438" y="4093029"/>
                </a:cubicBezTo>
                <a:cubicBezTo>
                  <a:pt x="1398817" y="4067570"/>
                  <a:pt x="1394568" y="4045193"/>
                  <a:pt x="1384409" y="4020457"/>
                </a:cubicBezTo>
                <a:cubicBezTo>
                  <a:pt x="1375644" y="3997029"/>
                  <a:pt x="1362270" y="3981536"/>
                  <a:pt x="1355381" y="3962400"/>
                </a:cubicBezTo>
                <a:cubicBezTo>
                  <a:pt x="1345741" y="3942921"/>
                  <a:pt x="1351648" y="3925158"/>
                  <a:pt x="1340867" y="3904343"/>
                </a:cubicBezTo>
                <a:cubicBezTo>
                  <a:pt x="1331676" y="3888038"/>
                  <a:pt x="1315194" y="3876619"/>
                  <a:pt x="1311838" y="3860800"/>
                </a:cubicBezTo>
                <a:cubicBezTo>
                  <a:pt x="1295841" y="3822189"/>
                  <a:pt x="1294462" y="3770186"/>
                  <a:pt x="1268295" y="3730171"/>
                </a:cubicBezTo>
                <a:cubicBezTo>
                  <a:pt x="1258997" y="3713355"/>
                  <a:pt x="1247214" y="3702752"/>
                  <a:pt x="1239267" y="3686629"/>
                </a:cubicBezTo>
                <a:cubicBezTo>
                  <a:pt x="1223407" y="3663018"/>
                  <a:pt x="1217340" y="3630058"/>
                  <a:pt x="1210238" y="3599543"/>
                </a:cubicBezTo>
                <a:cubicBezTo>
                  <a:pt x="1197494" y="3574730"/>
                  <a:pt x="1193159" y="3550338"/>
                  <a:pt x="1181209" y="3526971"/>
                </a:cubicBezTo>
                <a:cubicBezTo>
                  <a:pt x="1163075" y="3487681"/>
                  <a:pt x="1123153" y="3410857"/>
                  <a:pt x="1123152" y="3410857"/>
                </a:cubicBezTo>
                <a:cubicBezTo>
                  <a:pt x="1118607" y="3386189"/>
                  <a:pt x="1116567" y="3359647"/>
                  <a:pt x="1108638" y="3338286"/>
                </a:cubicBezTo>
                <a:cubicBezTo>
                  <a:pt x="1100975" y="3321459"/>
                  <a:pt x="1085280" y="3310935"/>
                  <a:pt x="1079609" y="3294743"/>
                </a:cubicBezTo>
                <a:cubicBezTo>
                  <a:pt x="1070319" y="3268857"/>
                  <a:pt x="1078291" y="3232589"/>
                  <a:pt x="1065095" y="3207657"/>
                </a:cubicBezTo>
                <a:cubicBezTo>
                  <a:pt x="1044308" y="3161566"/>
                  <a:pt x="1017450" y="3132062"/>
                  <a:pt x="1007038" y="3091543"/>
                </a:cubicBezTo>
                <a:cubicBezTo>
                  <a:pt x="964215" y="2950310"/>
                  <a:pt x="998233" y="3021931"/>
                  <a:pt x="948981" y="2873829"/>
                </a:cubicBezTo>
                <a:cubicBezTo>
                  <a:pt x="940925" y="2853449"/>
                  <a:pt x="940333" y="2833191"/>
                  <a:pt x="934467" y="2815771"/>
                </a:cubicBezTo>
                <a:cubicBezTo>
                  <a:pt x="928753" y="2800933"/>
                  <a:pt x="925863" y="2788170"/>
                  <a:pt x="919952" y="2772229"/>
                </a:cubicBezTo>
                <a:cubicBezTo>
                  <a:pt x="917890" y="2748278"/>
                  <a:pt x="913664" y="2722882"/>
                  <a:pt x="905438" y="2699657"/>
                </a:cubicBezTo>
                <a:cubicBezTo>
                  <a:pt x="894961" y="2673465"/>
                  <a:pt x="861895" y="2627086"/>
                  <a:pt x="861895" y="2627086"/>
                </a:cubicBezTo>
              </a:path>
            </a:pathLst>
          </a:custGeom>
          <a:ln w="5080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1895 w 8017438"/>
                      <a:gd name="connsiteY0" fmla="*/ 2685143 h 6618514"/>
                      <a:gd name="connsiteX1" fmla="*/ 847381 w 8017438"/>
                      <a:gd name="connsiteY1" fmla="*/ 2540000 h 6618514"/>
                      <a:gd name="connsiteX2" fmla="*/ 818352 w 8017438"/>
                      <a:gd name="connsiteY2" fmla="*/ 2467429 h 6618514"/>
                      <a:gd name="connsiteX3" fmla="*/ 702238 w 8017438"/>
                      <a:gd name="connsiteY3" fmla="*/ 1857829 h 6618514"/>
                      <a:gd name="connsiteX4" fmla="*/ 571609 w 8017438"/>
                      <a:gd name="connsiteY4" fmla="*/ 1799771 h 6618514"/>
                      <a:gd name="connsiteX5" fmla="*/ 455495 w 8017438"/>
                      <a:gd name="connsiteY5" fmla="*/ 1741714 h 6618514"/>
                      <a:gd name="connsiteX6" fmla="*/ 324867 w 8017438"/>
                      <a:gd name="connsiteY6" fmla="*/ 1640114 h 6618514"/>
                      <a:gd name="connsiteX7" fmla="*/ 165209 w 8017438"/>
                      <a:gd name="connsiteY7" fmla="*/ 1538514 h 6618514"/>
                      <a:gd name="connsiteX8" fmla="*/ 107152 w 8017438"/>
                      <a:gd name="connsiteY8" fmla="*/ 1494971 h 6618514"/>
                      <a:gd name="connsiteX9" fmla="*/ 5552 w 8017438"/>
                      <a:gd name="connsiteY9" fmla="*/ 1436914 h 6618514"/>
                      <a:gd name="connsiteX10" fmla="*/ 121667 w 8017438"/>
                      <a:gd name="connsiteY10" fmla="*/ 1422400 h 6618514"/>
                      <a:gd name="connsiteX11" fmla="*/ 295838 w 8017438"/>
                      <a:gd name="connsiteY11" fmla="*/ 1378857 h 6618514"/>
                      <a:gd name="connsiteX12" fmla="*/ 397438 w 8017438"/>
                      <a:gd name="connsiteY12" fmla="*/ 1320800 h 6618514"/>
                      <a:gd name="connsiteX13" fmla="*/ 440981 w 8017438"/>
                      <a:gd name="connsiteY13" fmla="*/ 1219200 h 6618514"/>
                      <a:gd name="connsiteX14" fmla="*/ 426467 w 8017438"/>
                      <a:gd name="connsiteY14" fmla="*/ 1074057 h 6618514"/>
                      <a:gd name="connsiteX15" fmla="*/ 397438 w 8017438"/>
                      <a:gd name="connsiteY15" fmla="*/ 1016000 h 6618514"/>
                      <a:gd name="connsiteX16" fmla="*/ 455495 w 8017438"/>
                      <a:gd name="connsiteY16" fmla="*/ 711200 h 6618514"/>
                      <a:gd name="connsiteX17" fmla="*/ 499038 w 8017438"/>
                      <a:gd name="connsiteY17" fmla="*/ 566057 h 6618514"/>
                      <a:gd name="connsiteX18" fmla="*/ 513552 w 8017438"/>
                      <a:gd name="connsiteY18" fmla="*/ 522514 h 6618514"/>
                      <a:gd name="connsiteX19" fmla="*/ 542581 w 8017438"/>
                      <a:gd name="connsiteY19" fmla="*/ 478971 h 6618514"/>
                      <a:gd name="connsiteX20" fmla="*/ 571609 w 8017438"/>
                      <a:gd name="connsiteY20" fmla="*/ 420914 h 6618514"/>
                      <a:gd name="connsiteX21" fmla="*/ 615152 w 8017438"/>
                      <a:gd name="connsiteY21" fmla="*/ 377371 h 6618514"/>
                      <a:gd name="connsiteX22" fmla="*/ 629667 w 8017438"/>
                      <a:gd name="connsiteY22" fmla="*/ 333829 h 6618514"/>
                      <a:gd name="connsiteX23" fmla="*/ 673209 w 8017438"/>
                      <a:gd name="connsiteY23" fmla="*/ 304800 h 6618514"/>
                      <a:gd name="connsiteX24" fmla="*/ 731267 w 8017438"/>
                      <a:gd name="connsiteY24" fmla="*/ 261257 h 6618514"/>
                      <a:gd name="connsiteX25" fmla="*/ 774809 w 8017438"/>
                      <a:gd name="connsiteY25" fmla="*/ 217714 h 6618514"/>
                      <a:gd name="connsiteX26" fmla="*/ 847381 w 8017438"/>
                      <a:gd name="connsiteY26" fmla="*/ 174171 h 6618514"/>
                      <a:gd name="connsiteX27" fmla="*/ 890924 w 8017438"/>
                      <a:gd name="connsiteY27" fmla="*/ 130629 h 6618514"/>
                      <a:gd name="connsiteX28" fmla="*/ 948981 w 8017438"/>
                      <a:gd name="connsiteY28" fmla="*/ 101600 h 6618514"/>
                      <a:gd name="connsiteX29" fmla="*/ 992524 w 8017438"/>
                      <a:gd name="connsiteY29" fmla="*/ 72571 h 6618514"/>
                      <a:gd name="connsiteX30" fmla="*/ 1050581 w 8017438"/>
                      <a:gd name="connsiteY30" fmla="*/ 58057 h 6618514"/>
                      <a:gd name="connsiteX31" fmla="*/ 1210238 w 8017438"/>
                      <a:gd name="connsiteY31" fmla="*/ 29029 h 6618514"/>
                      <a:gd name="connsiteX32" fmla="*/ 1456981 w 8017438"/>
                      <a:gd name="connsiteY32" fmla="*/ 0 h 6618514"/>
                      <a:gd name="connsiteX33" fmla="*/ 1747267 w 8017438"/>
                      <a:gd name="connsiteY33" fmla="*/ 29029 h 6618514"/>
                      <a:gd name="connsiteX34" fmla="*/ 1964981 w 8017438"/>
                      <a:gd name="connsiteY34" fmla="*/ 116114 h 6618514"/>
                      <a:gd name="connsiteX35" fmla="*/ 2037552 w 8017438"/>
                      <a:gd name="connsiteY35" fmla="*/ 130629 h 6618514"/>
                      <a:gd name="connsiteX36" fmla="*/ 2153667 w 8017438"/>
                      <a:gd name="connsiteY36" fmla="*/ 145143 h 6618514"/>
                      <a:gd name="connsiteX37" fmla="*/ 2298809 w 8017438"/>
                      <a:gd name="connsiteY37" fmla="*/ 174171 h 6618514"/>
                      <a:gd name="connsiteX38" fmla="*/ 2443952 w 8017438"/>
                      <a:gd name="connsiteY38" fmla="*/ 188686 h 6618514"/>
                      <a:gd name="connsiteX39" fmla="*/ 2574581 w 8017438"/>
                      <a:gd name="connsiteY39" fmla="*/ 203200 h 6618514"/>
                      <a:gd name="connsiteX40" fmla="*/ 3053552 w 8017438"/>
                      <a:gd name="connsiteY40" fmla="*/ 246743 h 6618514"/>
                      <a:gd name="connsiteX41" fmla="*/ 3401895 w 8017438"/>
                      <a:gd name="connsiteY41" fmla="*/ 362857 h 6618514"/>
                      <a:gd name="connsiteX42" fmla="*/ 3459952 w 8017438"/>
                      <a:gd name="connsiteY42" fmla="*/ 391886 h 6618514"/>
                      <a:gd name="connsiteX43" fmla="*/ 3532524 w 8017438"/>
                      <a:gd name="connsiteY43" fmla="*/ 435429 h 6618514"/>
                      <a:gd name="connsiteX44" fmla="*/ 3648638 w 8017438"/>
                      <a:gd name="connsiteY44" fmla="*/ 478971 h 6618514"/>
                      <a:gd name="connsiteX45" fmla="*/ 4040524 w 8017438"/>
                      <a:gd name="connsiteY45" fmla="*/ 595086 h 6618514"/>
                      <a:gd name="connsiteX46" fmla="*/ 4084067 w 8017438"/>
                      <a:gd name="connsiteY46" fmla="*/ 609600 h 6618514"/>
                      <a:gd name="connsiteX47" fmla="*/ 4156638 w 8017438"/>
                      <a:gd name="connsiteY47" fmla="*/ 638629 h 6618514"/>
                      <a:gd name="connsiteX48" fmla="*/ 4359838 w 8017438"/>
                      <a:gd name="connsiteY48" fmla="*/ 682171 h 6618514"/>
                      <a:gd name="connsiteX49" fmla="*/ 4504981 w 8017438"/>
                      <a:gd name="connsiteY49" fmla="*/ 711200 h 6618514"/>
                      <a:gd name="connsiteX50" fmla="*/ 4606581 w 8017438"/>
                      <a:gd name="connsiteY50" fmla="*/ 740229 h 6618514"/>
                      <a:gd name="connsiteX51" fmla="*/ 4809781 w 8017438"/>
                      <a:gd name="connsiteY51" fmla="*/ 754743 h 6618514"/>
                      <a:gd name="connsiteX52" fmla="*/ 4911381 w 8017438"/>
                      <a:gd name="connsiteY52" fmla="*/ 769257 h 6618514"/>
                      <a:gd name="connsiteX53" fmla="*/ 5172638 w 8017438"/>
                      <a:gd name="connsiteY53" fmla="*/ 798286 h 6618514"/>
                      <a:gd name="connsiteX54" fmla="*/ 5230695 w 8017438"/>
                      <a:gd name="connsiteY54" fmla="*/ 812800 h 6618514"/>
                      <a:gd name="connsiteX55" fmla="*/ 5622581 w 8017438"/>
                      <a:gd name="connsiteY55" fmla="*/ 899886 h 6618514"/>
                      <a:gd name="connsiteX56" fmla="*/ 5753209 w 8017438"/>
                      <a:gd name="connsiteY56" fmla="*/ 928914 h 6618514"/>
                      <a:gd name="connsiteX57" fmla="*/ 5898352 w 8017438"/>
                      <a:gd name="connsiteY57" fmla="*/ 957943 h 6618514"/>
                      <a:gd name="connsiteX58" fmla="*/ 5985438 w 8017438"/>
                      <a:gd name="connsiteY58" fmla="*/ 972457 h 6618514"/>
                      <a:gd name="connsiteX59" fmla="*/ 6043495 w 8017438"/>
                      <a:gd name="connsiteY59" fmla="*/ 986971 h 6618514"/>
                      <a:gd name="connsiteX60" fmla="*/ 6159609 w 8017438"/>
                      <a:gd name="connsiteY60" fmla="*/ 1001486 h 6618514"/>
                      <a:gd name="connsiteX61" fmla="*/ 6362809 w 8017438"/>
                      <a:gd name="connsiteY61" fmla="*/ 1045029 h 6618514"/>
                      <a:gd name="connsiteX62" fmla="*/ 6464409 w 8017438"/>
                      <a:gd name="connsiteY62" fmla="*/ 1074057 h 6618514"/>
                      <a:gd name="connsiteX63" fmla="*/ 6522467 w 8017438"/>
                      <a:gd name="connsiteY63" fmla="*/ 1103086 h 6618514"/>
                      <a:gd name="connsiteX64" fmla="*/ 6580524 w 8017438"/>
                      <a:gd name="connsiteY64" fmla="*/ 1117600 h 6618514"/>
                      <a:gd name="connsiteX65" fmla="*/ 6957895 w 8017438"/>
                      <a:gd name="connsiteY65" fmla="*/ 1262743 h 6618514"/>
                      <a:gd name="connsiteX66" fmla="*/ 7001438 w 8017438"/>
                      <a:gd name="connsiteY66" fmla="*/ 1277257 h 6618514"/>
                      <a:gd name="connsiteX67" fmla="*/ 7088524 w 8017438"/>
                      <a:gd name="connsiteY67" fmla="*/ 1291771 h 6618514"/>
                      <a:gd name="connsiteX68" fmla="*/ 7146581 w 8017438"/>
                      <a:gd name="connsiteY68" fmla="*/ 1306286 h 6618514"/>
                      <a:gd name="connsiteX69" fmla="*/ 7378809 w 8017438"/>
                      <a:gd name="connsiteY69" fmla="*/ 1320800 h 6618514"/>
                      <a:gd name="connsiteX70" fmla="*/ 7465895 w 8017438"/>
                      <a:gd name="connsiteY70" fmla="*/ 1335314 h 6618514"/>
                      <a:gd name="connsiteX71" fmla="*/ 7654581 w 8017438"/>
                      <a:gd name="connsiteY71" fmla="*/ 1364343 h 6618514"/>
                      <a:gd name="connsiteX72" fmla="*/ 7741667 w 8017438"/>
                      <a:gd name="connsiteY72" fmla="*/ 1407886 h 6618514"/>
                      <a:gd name="connsiteX73" fmla="*/ 7785209 w 8017438"/>
                      <a:gd name="connsiteY73" fmla="*/ 1436914 h 6618514"/>
                      <a:gd name="connsiteX74" fmla="*/ 7857781 w 8017438"/>
                      <a:gd name="connsiteY74" fmla="*/ 1465943 h 6618514"/>
                      <a:gd name="connsiteX75" fmla="*/ 7901324 w 8017438"/>
                      <a:gd name="connsiteY75" fmla="*/ 1494971 h 6618514"/>
                      <a:gd name="connsiteX76" fmla="*/ 8017438 w 8017438"/>
                      <a:gd name="connsiteY76" fmla="*/ 1524000 h 6618514"/>
                      <a:gd name="connsiteX77" fmla="*/ 7973895 w 8017438"/>
                      <a:gd name="connsiteY77" fmla="*/ 1756229 h 6618514"/>
                      <a:gd name="connsiteX78" fmla="*/ 7915838 w 8017438"/>
                      <a:gd name="connsiteY78" fmla="*/ 1944914 h 6618514"/>
                      <a:gd name="connsiteX79" fmla="*/ 7901324 w 8017438"/>
                      <a:gd name="connsiteY79" fmla="*/ 2046514 h 6618514"/>
                      <a:gd name="connsiteX80" fmla="*/ 7872295 w 8017438"/>
                      <a:gd name="connsiteY80" fmla="*/ 2177143 h 6618514"/>
                      <a:gd name="connsiteX81" fmla="*/ 7857781 w 8017438"/>
                      <a:gd name="connsiteY81" fmla="*/ 2264229 h 6618514"/>
                      <a:gd name="connsiteX82" fmla="*/ 7843267 w 8017438"/>
                      <a:gd name="connsiteY82" fmla="*/ 2336800 h 6618514"/>
                      <a:gd name="connsiteX83" fmla="*/ 7799724 w 8017438"/>
                      <a:gd name="connsiteY83" fmla="*/ 2699657 h 6618514"/>
                      <a:gd name="connsiteX84" fmla="*/ 7785209 w 8017438"/>
                      <a:gd name="connsiteY84" fmla="*/ 2989943 h 6618514"/>
                      <a:gd name="connsiteX85" fmla="*/ 7756181 w 8017438"/>
                      <a:gd name="connsiteY85" fmla="*/ 3149600 h 6618514"/>
                      <a:gd name="connsiteX86" fmla="*/ 7741667 w 8017438"/>
                      <a:gd name="connsiteY86" fmla="*/ 3251200 h 6618514"/>
                      <a:gd name="connsiteX87" fmla="*/ 7727152 w 8017438"/>
                      <a:gd name="connsiteY87" fmla="*/ 3323771 h 6618514"/>
                      <a:gd name="connsiteX88" fmla="*/ 7712638 w 8017438"/>
                      <a:gd name="connsiteY88" fmla="*/ 3410857 h 6618514"/>
                      <a:gd name="connsiteX89" fmla="*/ 7683609 w 8017438"/>
                      <a:gd name="connsiteY89" fmla="*/ 3556000 h 6618514"/>
                      <a:gd name="connsiteX90" fmla="*/ 7654581 w 8017438"/>
                      <a:gd name="connsiteY90" fmla="*/ 4064000 h 6618514"/>
                      <a:gd name="connsiteX91" fmla="*/ 7596524 w 8017438"/>
                      <a:gd name="connsiteY91" fmla="*/ 4354286 h 6618514"/>
                      <a:gd name="connsiteX92" fmla="*/ 7582009 w 8017438"/>
                      <a:gd name="connsiteY92" fmla="*/ 4426857 h 6618514"/>
                      <a:gd name="connsiteX93" fmla="*/ 7552981 w 8017438"/>
                      <a:gd name="connsiteY93" fmla="*/ 4499429 h 6618514"/>
                      <a:gd name="connsiteX94" fmla="*/ 7523952 w 8017438"/>
                      <a:gd name="connsiteY94" fmla="*/ 4586514 h 6618514"/>
                      <a:gd name="connsiteX95" fmla="*/ 7494924 w 8017438"/>
                      <a:gd name="connsiteY95" fmla="*/ 4818743 h 6618514"/>
                      <a:gd name="connsiteX96" fmla="*/ 7480409 w 8017438"/>
                      <a:gd name="connsiteY96" fmla="*/ 4949371 h 6618514"/>
                      <a:gd name="connsiteX97" fmla="*/ 7422352 w 8017438"/>
                      <a:gd name="connsiteY97" fmla="*/ 5152571 h 6618514"/>
                      <a:gd name="connsiteX98" fmla="*/ 7393324 w 8017438"/>
                      <a:gd name="connsiteY98" fmla="*/ 5312229 h 6618514"/>
                      <a:gd name="connsiteX99" fmla="*/ 7349781 w 8017438"/>
                      <a:gd name="connsiteY99" fmla="*/ 5500914 h 6618514"/>
                      <a:gd name="connsiteX100" fmla="*/ 7320752 w 8017438"/>
                      <a:gd name="connsiteY100" fmla="*/ 5747657 h 6618514"/>
                      <a:gd name="connsiteX101" fmla="*/ 7291724 w 8017438"/>
                      <a:gd name="connsiteY101" fmla="*/ 6008914 h 6618514"/>
                      <a:gd name="connsiteX102" fmla="*/ 7277209 w 8017438"/>
                      <a:gd name="connsiteY102" fmla="*/ 6066971 h 6618514"/>
                      <a:gd name="connsiteX103" fmla="*/ 7248181 w 8017438"/>
                      <a:gd name="connsiteY103" fmla="*/ 6342743 h 6618514"/>
                      <a:gd name="connsiteX104" fmla="*/ 7190124 w 8017438"/>
                      <a:gd name="connsiteY104" fmla="*/ 6473371 h 6618514"/>
                      <a:gd name="connsiteX105" fmla="*/ 7146581 w 8017438"/>
                      <a:gd name="connsiteY105" fmla="*/ 6618514 h 6618514"/>
                      <a:gd name="connsiteX106" fmla="*/ 6943381 w 8017438"/>
                      <a:gd name="connsiteY106" fmla="*/ 6604000 h 6618514"/>
                      <a:gd name="connsiteX107" fmla="*/ 6899838 w 8017438"/>
                      <a:gd name="connsiteY107" fmla="*/ 6574971 h 6618514"/>
                      <a:gd name="connsiteX108" fmla="*/ 6783724 w 8017438"/>
                      <a:gd name="connsiteY108" fmla="*/ 6516914 h 6618514"/>
                      <a:gd name="connsiteX109" fmla="*/ 6682124 w 8017438"/>
                      <a:gd name="connsiteY109" fmla="*/ 6473371 h 6618514"/>
                      <a:gd name="connsiteX110" fmla="*/ 6624067 w 8017438"/>
                      <a:gd name="connsiteY110" fmla="*/ 6458857 h 6618514"/>
                      <a:gd name="connsiteX111" fmla="*/ 6551495 w 8017438"/>
                      <a:gd name="connsiteY111" fmla="*/ 6444343 h 6618514"/>
                      <a:gd name="connsiteX112" fmla="*/ 6464409 w 8017438"/>
                      <a:gd name="connsiteY112" fmla="*/ 6415314 h 6618514"/>
                      <a:gd name="connsiteX113" fmla="*/ 6348295 w 8017438"/>
                      <a:gd name="connsiteY113" fmla="*/ 6386286 h 6618514"/>
                      <a:gd name="connsiteX114" fmla="*/ 6217667 w 8017438"/>
                      <a:gd name="connsiteY114" fmla="*/ 6342743 h 6618514"/>
                      <a:gd name="connsiteX115" fmla="*/ 5898352 w 8017438"/>
                      <a:gd name="connsiteY115" fmla="*/ 6284686 h 6618514"/>
                      <a:gd name="connsiteX116" fmla="*/ 5811267 w 8017438"/>
                      <a:gd name="connsiteY116" fmla="*/ 6270171 h 6618514"/>
                      <a:gd name="connsiteX117" fmla="*/ 5651609 w 8017438"/>
                      <a:gd name="connsiteY117" fmla="*/ 6226629 h 6618514"/>
                      <a:gd name="connsiteX118" fmla="*/ 5506467 w 8017438"/>
                      <a:gd name="connsiteY118" fmla="*/ 6168571 h 6618514"/>
                      <a:gd name="connsiteX119" fmla="*/ 5361324 w 8017438"/>
                      <a:gd name="connsiteY119" fmla="*/ 6081486 h 6618514"/>
                      <a:gd name="connsiteX120" fmla="*/ 5158124 w 8017438"/>
                      <a:gd name="connsiteY120" fmla="*/ 5994400 h 6618514"/>
                      <a:gd name="connsiteX121" fmla="*/ 5085552 w 8017438"/>
                      <a:gd name="connsiteY121" fmla="*/ 5979886 h 6618514"/>
                      <a:gd name="connsiteX122" fmla="*/ 5042009 w 8017438"/>
                      <a:gd name="connsiteY122" fmla="*/ 5965371 h 6618514"/>
                      <a:gd name="connsiteX123" fmla="*/ 4446924 w 8017438"/>
                      <a:gd name="connsiteY123" fmla="*/ 5950857 h 6618514"/>
                      <a:gd name="connsiteX124" fmla="*/ 4388867 w 8017438"/>
                      <a:gd name="connsiteY124" fmla="*/ 5936343 h 6618514"/>
                      <a:gd name="connsiteX125" fmla="*/ 3924409 w 8017438"/>
                      <a:gd name="connsiteY125" fmla="*/ 5936343 h 6618514"/>
                      <a:gd name="connsiteX126" fmla="*/ 3706695 w 8017438"/>
                      <a:gd name="connsiteY126" fmla="*/ 5965371 h 6618514"/>
                      <a:gd name="connsiteX127" fmla="*/ 3605095 w 8017438"/>
                      <a:gd name="connsiteY127" fmla="*/ 5979886 h 6618514"/>
                      <a:gd name="connsiteX128" fmla="*/ 3155152 w 8017438"/>
                      <a:gd name="connsiteY128" fmla="*/ 5994400 h 6618514"/>
                      <a:gd name="connsiteX129" fmla="*/ 2850352 w 8017438"/>
                      <a:gd name="connsiteY129" fmla="*/ 5979886 h 6618514"/>
                      <a:gd name="connsiteX130" fmla="*/ 2763267 w 8017438"/>
                      <a:gd name="connsiteY130" fmla="*/ 5936343 h 6618514"/>
                      <a:gd name="connsiteX131" fmla="*/ 2719724 w 8017438"/>
                      <a:gd name="connsiteY131" fmla="*/ 5921829 h 6618514"/>
                      <a:gd name="connsiteX132" fmla="*/ 2632638 w 8017438"/>
                      <a:gd name="connsiteY132" fmla="*/ 5863771 h 6618514"/>
                      <a:gd name="connsiteX133" fmla="*/ 2574581 w 8017438"/>
                      <a:gd name="connsiteY133" fmla="*/ 5820229 h 6618514"/>
                      <a:gd name="connsiteX134" fmla="*/ 2531038 w 8017438"/>
                      <a:gd name="connsiteY134" fmla="*/ 5805714 h 6618514"/>
                      <a:gd name="connsiteX135" fmla="*/ 2472981 w 8017438"/>
                      <a:gd name="connsiteY135" fmla="*/ 5762171 h 6618514"/>
                      <a:gd name="connsiteX136" fmla="*/ 2429438 w 8017438"/>
                      <a:gd name="connsiteY136" fmla="*/ 5747657 h 6618514"/>
                      <a:gd name="connsiteX137" fmla="*/ 2342352 w 8017438"/>
                      <a:gd name="connsiteY137" fmla="*/ 5675086 h 6618514"/>
                      <a:gd name="connsiteX138" fmla="*/ 2284295 w 8017438"/>
                      <a:gd name="connsiteY138" fmla="*/ 5646057 h 6618514"/>
                      <a:gd name="connsiteX139" fmla="*/ 2211724 w 8017438"/>
                      <a:gd name="connsiteY139" fmla="*/ 5602514 h 6618514"/>
                      <a:gd name="connsiteX140" fmla="*/ 2139152 w 8017438"/>
                      <a:gd name="connsiteY140" fmla="*/ 5573486 h 6618514"/>
                      <a:gd name="connsiteX141" fmla="*/ 2095609 w 8017438"/>
                      <a:gd name="connsiteY141" fmla="*/ 5558971 h 6618514"/>
                      <a:gd name="connsiteX142" fmla="*/ 1994009 w 8017438"/>
                      <a:gd name="connsiteY142" fmla="*/ 5500914 h 6618514"/>
                      <a:gd name="connsiteX143" fmla="*/ 1892409 w 8017438"/>
                      <a:gd name="connsiteY143" fmla="*/ 5471886 h 6618514"/>
                      <a:gd name="connsiteX144" fmla="*/ 1848867 w 8017438"/>
                      <a:gd name="connsiteY144" fmla="*/ 5442857 h 6618514"/>
                      <a:gd name="connsiteX145" fmla="*/ 1805324 w 8017438"/>
                      <a:gd name="connsiteY145" fmla="*/ 5370286 h 6618514"/>
                      <a:gd name="connsiteX146" fmla="*/ 1761781 w 8017438"/>
                      <a:gd name="connsiteY146" fmla="*/ 5254171 h 6618514"/>
                      <a:gd name="connsiteX147" fmla="*/ 1747267 w 8017438"/>
                      <a:gd name="connsiteY147" fmla="*/ 5167086 h 6618514"/>
                      <a:gd name="connsiteX148" fmla="*/ 1732752 w 8017438"/>
                      <a:gd name="connsiteY148" fmla="*/ 5036457 h 6618514"/>
                      <a:gd name="connsiteX149" fmla="*/ 1689209 w 8017438"/>
                      <a:gd name="connsiteY149" fmla="*/ 4905829 h 6618514"/>
                      <a:gd name="connsiteX150" fmla="*/ 1660181 w 8017438"/>
                      <a:gd name="connsiteY150" fmla="*/ 4775200 h 6618514"/>
                      <a:gd name="connsiteX151" fmla="*/ 1631152 w 8017438"/>
                      <a:gd name="connsiteY151" fmla="*/ 4717143 h 6618514"/>
                      <a:gd name="connsiteX152" fmla="*/ 1602124 w 8017438"/>
                      <a:gd name="connsiteY152" fmla="*/ 4630057 h 6618514"/>
                      <a:gd name="connsiteX153" fmla="*/ 1573095 w 8017438"/>
                      <a:gd name="connsiteY153" fmla="*/ 4528457 h 6618514"/>
                      <a:gd name="connsiteX154" fmla="*/ 1544067 w 8017438"/>
                      <a:gd name="connsiteY154" fmla="*/ 4484914 h 6618514"/>
                      <a:gd name="connsiteX155" fmla="*/ 1515038 w 8017438"/>
                      <a:gd name="connsiteY155" fmla="*/ 4383314 h 6618514"/>
                      <a:gd name="connsiteX156" fmla="*/ 1500524 w 8017438"/>
                      <a:gd name="connsiteY156" fmla="*/ 4267200 h 6618514"/>
                      <a:gd name="connsiteX157" fmla="*/ 1413438 w 8017438"/>
                      <a:gd name="connsiteY157" fmla="*/ 4093029 h 6618514"/>
                      <a:gd name="connsiteX158" fmla="*/ 1384409 w 8017438"/>
                      <a:gd name="connsiteY158" fmla="*/ 4020457 h 6618514"/>
                      <a:gd name="connsiteX159" fmla="*/ 1355381 w 8017438"/>
                      <a:gd name="connsiteY159" fmla="*/ 3962400 h 6618514"/>
                      <a:gd name="connsiteX160" fmla="*/ 1340867 w 8017438"/>
                      <a:gd name="connsiteY160" fmla="*/ 3904343 h 6618514"/>
                      <a:gd name="connsiteX161" fmla="*/ 1311838 w 8017438"/>
                      <a:gd name="connsiteY161" fmla="*/ 3860800 h 6618514"/>
                      <a:gd name="connsiteX162" fmla="*/ 1268295 w 8017438"/>
                      <a:gd name="connsiteY162" fmla="*/ 3730171 h 6618514"/>
                      <a:gd name="connsiteX163" fmla="*/ 1239267 w 8017438"/>
                      <a:gd name="connsiteY163" fmla="*/ 3686629 h 6618514"/>
                      <a:gd name="connsiteX164" fmla="*/ 1210238 w 8017438"/>
                      <a:gd name="connsiteY164" fmla="*/ 3599543 h 6618514"/>
                      <a:gd name="connsiteX165" fmla="*/ 1181209 w 8017438"/>
                      <a:gd name="connsiteY165" fmla="*/ 3526971 h 6618514"/>
                      <a:gd name="connsiteX166" fmla="*/ 1123152 w 8017438"/>
                      <a:gd name="connsiteY166" fmla="*/ 3410857 h 6618514"/>
                      <a:gd name="connsiteX167" fmla="*/ 1108638 w 8017438"/>
                      <a:gd name="connsiteY167" fmla="*/ 3338286 h 6618514"/>
                      <a:gd name="connsiteX168" fmla="*/ 1079609 w 8017438"/>
                      <a:gd name="connsiteY168" fmla="*/ 3294743 h 6618514"/>
                      <a:gd name="connsiteX169" fmla="*/ 1065095 w 8017438"/>
                      <a:gd name="connsiteY169" fmla="*/ 3207657 h 6618514"/>
                      <a:gd name="connsiteX170" fmla="*/ 1007038 w 8017438"/>
                      <a:gd name="connsiteY170" fmla="*/ 3091543 h 6618514"/>
                      <a:gd name="connsiteX171" fmla="*/ 948981 w 8017438"/>
                      <a:gd name="connsiteY171" fmla="*/ 2873829 h 6618514"/>
                      <a:gd name="connsiteX172" fmla="*/ 934467 w 8017438"/>
                      <a:gd name="connsiteY172" fmla="*/ 2815771 h 6618514"/>
                      <a:gd name="connsiteX173" fmla="*/ 919952 w 8017438"/>
                      <a:gd name="connsiteY173" fmla="*/ 2772229 h 6618514"/>
                      <a:gd name="connsiteX174" fmla="*/ 905438 w 8017438"/>
                      <a:gd name="connsiteY174" fmla="*/ 2699657 h 6618514"/>
                      <a:gd name="connsiteX175" fmla="*/ 861895 w 8017438"/>
                      <a:gd name="connsiteY175" fmla="*/ 2627086 h 6618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</a:cxnLst>
                    <a:rect l="l" t="t" r="r" b="b"/>
                    <a:pathLst>
                      <a:path w="8017438" h="6618514">
                        <a:moveTo>
                          <a:pt x="861895" y="2685143"/>
                        </a:moveTo>
                        <a:cubicBezTo>
                          <a:pt x="857057" y="2636762"/>
                          <a:pt x="856917" y="2587678"/>
                          <a:pt x="847381" y="2540000"/>
                        </a:cubicBezTo>
                        <a:cubicBezTo>
                          <a:pt x="842271" y="2514452"/>
                          <a:pt x="823774" y="2492912"/>
                          <a:pt x="818352" y="2467429"/>
                        </a:cubicBezTo>
                        <a:cubicBezTo>
                          <a:pt x="775304" y="2265105"/>
                          <a:pt x="773944" y="2051856"/>
                          <a:pt x="702238" y="1857829"/>
                        </a:cubicBezTo>
                        <a:cubicBezTo>
                          <a:pt x="685720" y="1813134"/>
                          <a:pt x="614724" y="1820060"/>
                          <a:pt x="571609" y="1799771"/>
                        </a:cubicBezTo>
                        <a:cubicBezTo>
                          <a:pt x="532455" y="1781345"/>
                          <a:pt x="491500" y="1765718"/>
                          <a:pt x="455495" y="1741714"/>
                        </a:cubicBezTo>
                        <a:cubicBezTo>
                          <a:pt x="119449" y="1517684"/>
                          <a:pt x="529504" y="1799277"/>
                          <a:pt x="324867" y="1640114"/>
                        </a:cubicBezTo>
                        <a:cubicBezTo>
                          <a:pt x="248822" y="1580968"/>
                          <a:pt x="239789" y="1588234"/>
                          <a:pt x="165209" y="1538514"/>
                        </a:cubicBezTo>
                        <a:cubicBezTo>
                          <a:pt x="145081" y="1525096"/>
                          <a:pt x="127665" y="1507792"/>
                          <a:pt x="107152" y="1494971"/>
                        </a:cubicBezTo>
                        <a:cubicBezTo>
                          <a:pt x="-187446" y="1310848"/>
                          <a:pt x="245226" y="1596698"/>
                          <a:pt x="5552" y="1436914"/>
                        </a:cubicBezTo>
                        <a:cubicBezTo>
                          <a:pt x="44257" y="1432076"/>
                          <a:pt x="83418" y="1430050"/>
                          <a:pt x="121667" y="1422400"/>
                        </a:cubicBezTo>
                        <a:cubicBezTo>
                          <a:pt x="180349" y="1410664"/>
                          <a:pt x="295838" y="1378857"/>
                          <a:pt x="295838" y="1378857"/>
                        </a:cubicBezTo>
                        <a:cubicBezTo>
                          <a:pt x="329705" y="1359505"/>
                          <a:pt x="368285" y="1346714"/>
                          <a:pt x="397438" y="1320800"/>
                        </a:cubicBezTo>
                        <a:cubicBezTo>
                          <a:pt x="414431" y="1305695"/>
                          <a:pt x="432974" y="1243221"/>
                          <a:pt x="440981" y="1219200"/>
                        </a:cubicBezTo>
                        <a:cubicBezTo>
                          <a:pt x="436143" y="1170819"/>
                          <a:pt x="436655" y="1121600"/>
                          <a:pt x="426467" y="1074057"/>
                        </a:cubicBezTo>
                        <a:cubicBezTo>
                          <a:pt x="421933" y="1052901"/>
                          <a:pt x="397438" y="1037637"/>
                          <a:pt x="397438" y="1016000"/>
                        </a:cubicBezTo>
                        <a:cubicBezTo>
                          <a:pt x="397438" y="887155"/>
                          <a:pt x="425178" y="822363"/>
                          <a:pt x="455495" y="711200"/>
                        </a:cubicBezTo>
                        <a:cubicBezTo>
                          <a:pt x="488398" y="590554"/>
                          <a:pt x="446877" y="722540"/>
                          <a:pt x="499038" y="566057"/>
                        </a:cubicBezTo>
                        <a:cubicBezTo>
                          <a:pt x="503876" y="551543"/>
                          <a:pt x="505065" y="535244"/>
                          <a:pt x="513552" y="522514"/>
                        </a:cubicBezTo>
                        <a:cubicBezTo>
                          <a:pt x="523228" y="508000"/>
                          <a:pt x="533926" y="494117"/>
                          <a:pt x="542581" y="478971"/>
                        </a:cubicBezTo>
                        <a:cubicBezTo>
                          <a:pt x="553316" y="460185"/>
                          <a:pt x="559033" y="438520"/>
                          <a:pt x="571609" y="420914"/>
                        </a:cubicBezTo>
                        <a:cubicBezTo>
                          <a:pt x="583540" y="404211"/>
                          <a:pt x="600638" y="391885"/>
                          <a:pt x="615152" y="377371"/>
                        </a:cubicBezTo>
                        <a:cubicBezTo>
                          <a:pt x="619990" y="362857"/>
                          <a:pt x="620110" y="345776"/>
                          <a:pt x="629667" y="333829"/>
                        </a:cubicBezTo>
                        <a:cubicBezTo>
                          <a:pt x="640564" y="320208"/>
                          <a:pt x="659014" y="314939"/>
                          <a:pt x="673209" y="304800"/>
                        </a:cubicBezTo>
                        <a:cubicBezTo>
                          <a:pt x="692894" y="290739"/>
                          <a:pt x="712900" y="277000"/>
                          <a:pt x="731267" y="261257"/>
                        </a:cubicBezTo>
                        <a:cubicBezTo>
                          <a:pt x="746852" y="247899"/>
                          <a:pt x="758388" y="230030"/>
                          <a:pt x="774809" y="217714"/>
                        </a:cubicBezTo>
                        <a:cubicBezTo>
                          <a:pt x="797378" y="200787"/>
                          <a:pt x="824812" y="191097"/>
                          <a:pt x="847381" y="174171"/>
                        </a:cubicBezTo>
                        <a:cubicBezTo>
                          <a:pt x="863802" y="161855"/>
                          <a:pt x="874221" y="142560"/>
                          <a:pt x="890924" y="130629"/>
                        </a:cubicBezTo>
                        <a:cubicBezTo>
                          <a:pt x="908530" y="118053"/>
                          <a:pt x="930195" y="112335"/>
                          <a:pt x="948981" y="101600"/>
                        </a:cubicBezTo>
                        <a:cubicBezTo>
                          <a:pt x="964127" y="92945"/>
                          <a:pt x="976490" y="79443"/>
                          <a:pt x="992524" y="72571"/>
                        </a:cubicBezTo>
                        <a:cubicBezTo>
                          <a:pt x="1010859" y="64713"/>
                          <a:pt x="1031020" y="61969"/>
                          <a:pt x="1050581" y="58057"/>
                        </a:cubicBezTo>
                        <a:cubicBezTo>
                          <a:pt x="1103622" y="47449"/>
                          <a:pt x="1156808" y="37465"/>
                          <a:pt x="1210238" y="29029"/>
                        </a:cubicBezTo>
                        <a:cubicBezTo>
                          <a:pt x="1257643" y="21544"/>
                          <a:pt x="1413586" y="4822"/>
                          <a:pt x="1456981" y="0"/>
                        </a:cubicBezTo>
                        <a:cubicBezTo>
                          <a:pt x="1492049" y="2505"/>
                          <a:pt x="1678786" y="9463"/>
                          <a:pt x="1747267" y="29029"/>
                        </a:cubicBezTo>
                        <a:cubicBezTo>
                          <a:pt x="1928695" y="80865"/>
                          <a:pt x="1797920" y="60426"/>
                          <a:pt x="1964981" y="116114"/>
                        </a:cubicBezTo>
                        <a:cubicBezTo>
                          <a:pt x="1988384" y="123915"/>
                          <a:pt x="2013169" y="126878"/>
                          <a:pt x="2037552" y="130629"/>
                        </a:cubicBezTo>
                        <a:cubicBezTo>
                          <a:pt x="2076105" y="136560"/>
                          <a:pt x="2115192" y="138731"/>
                          <a:pt x="2153667" y="145143"/>
                        </a:cubicBezTo>
                        <a:cubicBezTo>
                          <a:pt x="2202334" y="153254"/>
                          <a:pt x="2250016" y="166852"/>
                          <a:pt x="2298809" y="174171"/>
                        </a:cubicBezTo>
                        <a:cubicBezTo>
                          <a:pt x="2346893" y="181384"/>
                          <a:pt x="2395597" y="183596"/>
                          <a:pt x="2443952" y="188686"/>
                        </a:cubicBezTo>
                        <a:cubicBezTo>
                          <a:pt x="2487522" y="193272"/>
                          <a:pt x="2530950" y="199234"/>
                          <a:pt x="2574581" y="203200"/>
                        </a:cubicBezTo>
                        <a:cubicBezTo>
                          <a:pt x="3113578" y="252200"/>
                          <a:pt x="2751849" y="213221"/>
                          <a:pt x="3053552" y="246743"/>
                        </a:cubicBezTo>
                        <a:cubicBezTo>
                          <a:pt x="3169666" y="285448"/>
                          <a:pt x="3292422" y="308119"/>
                          <a:pt x="3401895" y="362857"/>
                        </a:cubicBezTo>
                        <a:cubicBezTo>
                          <a:pt x="3421247" y="372533"/>
                          <a:pt x="3441038" y="381378"/>
                          <a:pt x="3459952" y="391886"/>
                        </a:cubicBezTo>
                        <a:cubicBezTo>
                          <a:pt x="3484613" y="405586"/>
                          <a:pt x="3506910" y="423607"/>
                          <a:pt x="3532524" y="435429"/>
                        </a:cubicBezTo>
                        <a:cubicBezTo>
                          <a:pt x="3570056" y="452751"/>
                          <a:pt x="3609710" y="465068"/>
                          <a:pt x="3648638" y="478971"/>
                        </a:cubicBezTo>
                        <a:cubicBezTo>
                          <a:pt x="3842218" y="548106"/>
                          <a:pt x="3684717" y="476486"/>
                          <a:pt x="4040524" y="595086"/>
                        </a:cubicBezTo>
                        <a:cubicBezTo>
                          <a:pt x="4055038" y="599924"/>
                          <a:pt x="4069742" y="604228"/>
                          <a:pt x="4084067" y="609600"/>
                        </a:cubicBezTo>
                        <a:cubicBezTo>
                          <a:pt x="4108462" y="618748"/>
                          <a:pt x="4131736" y="630967"/>
                          <a:pt x="4156638" y="638629"/>
                        </a:cubicBezTo>
                        <a:cubicBezTo>
                          <a:pt x="4242118" y="664931"/>
                          <a:pt x="4277056" y="668374"/>
                          <a:pt x="4359838" y="682171"/>
                        </a:cubicBezTo>
                        <a:cubicBezTo>
                          <a:pt x="4467160" y="717947"/>
                          <a:pt x="4318193" y="671174"/>
                          <a:pt x="4504981" y="711200"/>
                        </a:cubicBezTo>
                        <a:cubicBezTo>
                          <a:pt x="4539421" y="718580"/>
                          <a:pt x="4571713" y="735248"/>
                          <a:pt x="4606581" y="740229"/>
                        </a:cubicBezTo>
                        <a:cubicBezTo>
                          <a:pt x="4673804" y="749832"/>
                          <a:pt x="4742181" y="748305"/>
                          <a:pt x="4809781" y="754743"/>
                        </a:cubicBezTo>
                        <a:cubicBezTo>
                          <a:pt x="4843837" y="757986"/>
                          <a:pt x="4877405" y="765260"/>
                          <a:pt x="4911381" y="769257"/>
                        </a:cubicBezTo>
                        <a:cubicBezTo>
                          <a:pt x="4987436" y="778204"/>
                          <a:pt x="5094837" y="785319"/>
                          <a:pt x="5172638" y="798286"/>
                        </a:cubicBezTo>
                        <a:cubicBezTo>
                          <a:pt x="5192314" y="801565"/>
                          <a:pt x="5211237" y="808406"/>
                          <a:pt x="5230695" y="812800"/>
                        </a:cubicBezTo>
                        <a:lnTo>
                          <a:pt x="5622581" y="899886"/>
                        </a:lnTo>
                        <a:lnTo>
                          <a:pt x="5753209" y="928914"/>
                        </a:lnTo>
                        <a:cubicBezTo>
                          <a:pt x="5801490" y="939078"/>
                          <a:pt x="5849684" y="949832"/>
                          <a:pt x="5898352" y="957943"/>
                        </a:cubicBezTo>
                        <a:cubicBezTo>
                          <a:pt x="5927381" y="962781"/>
                          <a:pt x="5956580" y="966686"/>
                          <a:pt x="5985438" y="972457"/>
                        </a:cubicBezTo>
                        <a:cubicBezTo>
                          <a:pt x="6004999" y="976369"/>
                          <a:pt x="6023819" y="983692"/>
                          <a:pt x="6043495" y="986971"/>
                        </a:cubicBezTo>
                        <a:cubicBezTo>
                          <a:pt x="6081970" y="993384"/>
                          <a:pt x="6121232" y="994508"/>
                          <a:pt x="6159609" y="1001486"/>
                        </a:cubicBezTo>
                        <a:cubicBezTo>
                          <a:pt x="6227763" y="1013878"/>
                          <a:pt x="6295188" y="1030002"/>
                          <a:pt x="6362809" y="1045029"/>
                        </a:cubicBezTo>
                        <a:cubicBezTo>
                          <a:pt x="6388307" y="1050695"/>
                          <a:pt x="6438298" y="1062866"/>
                          <a:pt x="6464409" y="1074057"/>
                        </a:cubicBezTo>
                        <a:cubicBezTo>
                          <a:pt x="6484296" y="1082580"/>
                          <a:pt x="6502208" y="1095489"/>
                          <a:pt x="6522467" y="1103086"/>
                        </a:cubicBezTo>
                        <a:cubicBezTo>
                          <a:pt x="6541145" y="1110090"/>
                          <a:pt x="6561932" y="1110370"/>
                          <a:pt x="6580524" y="1117600"/>
                        </a:cubicBezTo>
                        <a:cubicBezTo>
                          <a:pt x="7025286" y="1290563"/>
                          <a:pt x="6559921" y="1130085"/>
                          <a:pt x="6957895" y="1262743"/>
                        </a:cubicBezTo>
                        <a:cubicBezTo>
                          <a:pt x="6972409" y="1267581"/>
                          <a:pt x="6986347" y="1274742"/>
                          <a:pt x="7001438" y="1277257"/>
                        </a:cubicBezTo>
                        <a:cubicBezTo>
                          <a:pt x="7030467" y="1282095"/>
                          <a:pt x="7059666" y="1285999"/>
                          <a:pt x="7088524" y="1291771"/>
                        </a:cubicBezTo>
                        <a:cubicBezTo>
                          <a:pt x="7108085" y="1295683"/>
                          <a:pt x="7126732" y="1304301"/>
                          <a:pt x="7146581" y="1306286"/>
                        </a:cubicBezTo>
                        <a:cubicBezTo>
                          <a:pt x="7223756" y="1314004"/>
                          <a:pt x="7301400" y="1315962"/>
                          <a:pt x="7378809" y="1320800"/>
                        </a:cubicBezTo>
                        <a:lnTo>
                          <a:pt x="7465895" y="1335314"/>
                        </a:lnTo>
                        <a:cubicBezTo>
                          <a:pt x="7708686" y="1372667"/>
                          <a:pt x="7437354" y="1328139"/>
                          <a:pt x="7654581" y="1364343"/>
                        </a:cubicBezTo>
                        <a:cubicBezTo>
                          <a:pt x="7683610" y="1378857"/>
                          <a:pt x="7713296" y="1392124"/>
                          <a:pt x="7741667" y="1407886"/>
                        </a:cubicBezTo>
                        <a:cubicBezTo>
                          <a:pt x="7756916" y="1416357"/>
                          <a:pt x="7769607" y="1429113"/>
                          <a:pt x="7785209" y="1436914"/>
                        </a:cubicBezTo>
                        <a:cubicBezTo>
                          <a:pt x="7808513" y="1448566"/>
                          <a:pt x="7834477" y="1454291"/>
                          <a:pt x="7857781" y="1465943"/>
                        </a:cubicBezTo>
                        <a:cubicBezTo>
                          <a:pt x="7873383" y="1473744"/>
                          <a:pt x="7885722" y="1487170"/>
                          <a:pt x="7901324" y="1494971"/>
                        </a:cubicBezTo>
                        <a:cubicBezTo>
                          <a:pt x="7931082" y="1509850"/>
                          <a:pt x="7989829" y="1518478"/>
                          <a:pt x="8017438" y="1524000"/>
                        </a:cubicBezTo>
                        <a:cubicBezTo>
                          <a:pt x="8008300" y="1578825"/>
                          <a:pt x="7994831" y="1688188"/>
                          <a:pt x="7973895" y="1756229"/>
                        </a:cubicBezTo>
                        <a:cubicBezTo>
                          <a:pt x="7957842" y="1808400"/>
                          <a:pt x="7926794" y="1884652"/>
                          <a:pt x="7915838" y="1944914"/>
                        </a:cubicBezTo>
                        <a:cubicBezTo>
                          <a:pt x="7909718" y="1978573"/>
                          <a:pt x="7906948" y="2012769"/>
                          <a:pt x="7901324" y="2046514"/>
                        </a:cubicBezTo>
                        <a:cubicBezTo>
                          <a:pt x="7875975" y="2198604"/>
                          <a:pt x="7898389" y="2046671"/>
                          <a:pt x="7872295" y="2177143"/>
                        </a:cubicBezTo>
                        <a:cubicBezTo>
                          <a:pt x="7866524" y="2206001"/>
                          <a:pt x="7863045" y="2235275"/>
                          <a:pt x="7857781" y="2264229"/>
                        </a:cubicBezTo>
                        <a:cubicBezTo>
                          <a:pt x="7853368" y="2288500"/>
                          <a:pt x="7848105" y="2312610"/>
                          <a:pt x="7843267" y="2336800"/>
                        </a:cubicBezTo>
                        <a:cubicBezTo>
                          <a:pt x="7812347" y="2661458"/>
                          <a:pt x="7838991" y="2542587"/>
                          <a:pt x="7799724" y="2699657"/>
                        </a:cubicBezTo>
                        <a:cubicBezTo>
                          <a:pt x="7794886" y="2796419"/>
                          <a:pt x="7794541" y="2893511"/>
                          <a:pt x="7785209" y="2989943"/>
                        </a:cubicBezTo>
                        <a:cubicBezTo>
                          <a:pt x="7779999" y="3043783"/>
                          <a:pt x="7765073" y="3096244"/>
                          <a:pt x="7756181" y="3149600"/>
                        </a:cubicBezTo>
                        <a:cubicBezTo>
                          <a:pt x="7750557" y="3183345"/>
                          <a:pt x="7747291" y="3217455"/>
                          <a:pt x="7741667" y="3251200"/>
                        </a:cubicBezTo>
                        <a:cubicBezTo>
                          <a:pt x="7737611" y="3275534"/>
                          <a:pt x="7731565" y="3299499"/>
                          <a:pt x="7727152" y="3323771"/>
                        </a:cubicBezTo>
                        <a:cubicBezTo>
                          <a:pt x="7721887" y="3352725"/>
                          <a:pt x="7718409" y="3381999"/>
                          <a:pt x="7712638" y="3410857"/>
                        </a:cubicBezTo>
                        <a:cubicBezTo>
                          <a:pt x="7669326" y="3627421"/>
                          <a:pt x="7733359" y="3257513"/>
                          <a:pt x="7683609" y="3556000"/>
                        </a:cubicBezTo>
                        <a:cubicBezTo>
                          <a:pt x="7677266" y="3720927"/>
                          <a:pt x="7679567" y="3897430"/>
                          <a:pt x="7654581" y="4064000"/>
                        </a:cubicBezTo>
                        <a:cubicBezTo>
                          <a:pt x="7635046" y="4194234"/>
                          <a:pt x="7622877" y="4231306"/>
                          <a:pt x="7596524" y="4354286"/>
                        </a:cubicBezTo>
                        <a:cubicBezTo>
                          <a:pt x="7591355" y="4378408"/>
                          <a:pt x="7589098" y="4403228"/>
                          <a:pt x="7582009" y="4426857"/>
                        </a:cubicBezTo>
                        <a:cubicBezTo>
                          <a:pt x="7574522" y="4451812"/>
                          <a:pt x="7561885" y="4474944"/>
                          <a:pt x="7552981" y="4499429"/>
                        </a:cubicBezTo>
                        <a:cubicBezTo>
                          <a:pt x="7542524" y="4528185"/>
                          <a:pt x="7533628" y="4557486"/>
                          <a:pt x="7523952" y="4586514"/>
                        </a:cubicBezTo>
                        <a:cubicBezTo>
                          <a:pt x="7514276" y="4663924"/>
                          <a:pt x="7504219" y="4741287"/>
                          <a:pt x="7494924" y="4818743"/>
                        </a:cubicBezTo>
                        <a:cubicBezTo>
                          <a:pt x="7489704" y="4862242"/>
                          <a:pt x="7489716" y="4906560"/>
                          <a:pt x="7480409" y="4949371"/>
                        </a:cubicBezTo>
                        <a:cubicBezTo>
                          <a:pt x="7465445" y="5018207"/>
                          <a:pt x="7433933" y="5083086"/>
                          <a:pt x="7422352" y="5152571"/>
                        </a:cubicBezTo>
                        <a:cubicBezTo>
                          <a:pt x="7415883" y="5191385"/>
                          <a:pt x="7403466" y="5271663"/>
                          <a:pt x="7393324" y="5312229"/>
                        </a:cubicBezTo>
                        <a:cubicBezTo>
                          <a:pt x="7358572" y="5451235"/>
                          <a:pt x="7396753" y="5183852"/>
                          <a:pt x="7349781" y="5500914"/>
                        </a:cubicBezTo>
                        <a:cubicBezTo>
                          <a:pt x="7337645" y="5582835"/>
                          <a:pt x="7329897" y="5665349"/>
                          <a:pt x="7320752" y="5747657"/>
                        </a:cubicBezTo>
                        <a:cubicBezTo>
                          <a:pt x="7313299" y="5814737"/>
                          <a:pt x="7303491" y="5938313"/>
                          <a:pt x="7291724" y="6008914"/>
                        </a:cubicBezTo>
                        <a:cubicBezTo>
                          <a:pt x="7288445" y="6028591"/>
                          <a:pt x="7282047" y="6047619"/>
                          <a:pt x="7277209" y="6066971"/>
                        </a:cubicBezTo>
                        <a:cubicBezTo>
                          <a:pt x="7272292" y="6130899"/>
                          <a:pt x="7267535" y="6265326"/>
                          <a:pt x="7248181" y="6342743"/>
                        </a:cubicBezTo>
                        <a:cubicBezTo>
                          <a:pt x="7198794" y="6540291"/>
                          <a:pt x="7244586" y="6350831"/>
                          <a:pt x="7190124" y="6473371"/>
                        </a:cubicBezTo>
                        <a:cubicBezTo>
                          <a:pt x="7169930" y="6518807"/>
                          <a:pt x="7158644" y="6570261"/>
                          <a:pt x="7146581" y="6618514"/>
                        </a:cubicBezTo>
                        <a:cubicBezTo>
                          <a:pt x="7078848" y="6613676"/>
                          <a:pt x="7010254" y="6615801"/>
                          <a:pt x="6943381" y="6604000"/>
                        </a:cubicBezTo>
                        <a:cubicBezTo>
                          <a:pt x="6926202" y="6600968"/>
                          <a:pt x="6915152" y="6583324"/>
                          <a:pt x="6899838" y="6574971"/>
                        </a:cubicBezTo>
                        <a:cubicBezTo>
                          <a:pt x="6861849" y="6554250"/>
                          <a:pt x="6822429" y="6536266"/>
                          <a:pt x="6783724" y="6516914"/>
                        </a:cubicBezTo>
                        <a:cubicBezTo>
                          <a:pt x="6732125" y="6491114"/>
                          <a:pt x="6731950" y="6487607"/>
                          <a:pt x="6682124" y="6473371"/>
                        </a:cubicBezTo>
                        <a:cubicBezTo>
                          <a:pt x="6662944" y="6467891"/>
                          <a:pt x="6643540" y="6463184"/>
                          <a:pt x="6624067" y="6458857"/>
                        </a:cubicBezTo>
                        <a:cubicBezTo>
                          <a:pt x="6599985" y="6453506"/>
                          <a:pt x="6575295" y="6450834"/>
                          <a:pt x="6551495" y="6444343"/>
                        </a:cubicBezTo>
                        <a:cubicBezTo>
                          <a:pt x="6521974" y="6436292"/>
                          <a:pt x="6494094" y="6422735"/>
                          <a:pt x="6464409" y="6415314"/>
                        </a:cubicBezTo>
                        <a:cubicBezTo>
                          <a:pt x="6425704" y="6405638"/>
                          <a:pt x="6386143" y="6398902"/>
                          <a:pt x="6348295" y="6386286"/>
                        </a:cubicBezTo>
                        <a:cubicBezTo>
                          <a:pt x="6304752" y="6371772"/>
                          <a:pt x="6262825" y="6350953"/>
                          <a:pt x="6217667" y="6342743"/>
                        </a:cubicBezTo>
                        <a:lnTo>
                          <a:pt x="5898352" y="6284686"/>
                        </a:lnTo>
                        <a:cubicBezTo>
                          <a:pt x="5869381" y="6279513"/>
                          <a:pt x="5839817" y="6277308"/>
                          <a:pt x="5811267" y="6270171"/>
                        </a:cubicBezTo>
                        <a:cubicBezTo>
                          <a:pt x="5719039" y="6247115"/>
                          <a:pt x="5772390" y="6261137"/>
                          <a:pt x="5651609" y="6226629"/>
                        </a:cubicBezTo>
                        <a:cubicBezTo>
                          <a:pt x="5328658" y="6032857"/>
                          <a:pt x="5807153" y="6308891"/>
                          <a:pt x="5506467" y="6168571"/>
                        </a:cubicBezTo>
                        <a:cubicBezTo>
                          <a:pt x="5455339" y="6144711"/>
                          <a:pt x="5411789" y="6106719"/>
                          <a:pt x="5361324" y="6081486"/>
                        </a:cubicBezTo>
                        <a:cubicBezTo>
                          <a:pt x="5302399" y="6052023"/>
                          <a:pt x="5213204" y="6005416"/>
                          <a:pt x="5158124" y="5994400"/>
                        </a:cubicBezTo>
                        <a:cubicBezTo>
                          <a:pt x="5133933" y="5989562"/>
                          <a:pt x="5109485" y="5985869"/>
                          <a:pt x="5085552" y="5979886"/>
                        </a:cubicBezTo>
                        <a:cubicBezTo>
                          <a:pt x="5070709" y="5976175"/>
                          <a:pt x="5057293" y="5966066"/>
                          <a:pt x="5042009" y="5965371"/>
                        </a:cubicBezTo>
                        <a:cubicBezTo>
                          <a:pt x="4843793" y="5956361"/>
                          <a:pt x="4645286" y="5955695"/>
                          <a:pt x="4446924" y="5950857"/>
                        </a:cubicBezTo>
                        <a:cubicBezTo>
                          <a:pt x="4427572" y="5946019"/>
                          <a:pt x="4408678" y="5938674"/>
                          <a:pt x="4388867" y="5936343"/>
                        </a:cubicBezTo>
                        <a:cubicBezTo>
                          <a:pt x="4175478" y="5911239"/>
                          <a:pt x="4165293" y="5923665"/>
                          <a:pt x="3924409" y="5936343"/>
                        </a:cubicBezTo>
                        <a:lnTo>
                          <a:pt x="3706695" y="5965371"/>
                        </a:lnTo>
                        <a:cubicBezTo>
                          <a:pt x="3672785" y="5969892"/>
                          <a:pt x="3639258" y="5978088"/>
                          <a:pt x="3605095" y="5979886"/>
                        </a:cubicBezTo>
                        <a:cubicBezTo>
                          <a:pt x="3455243" y="5987773"/>
                          <a:pt x="3305133" y="5989562"/>
                          <a:pt x="3155152" y="5994400"/>
                        </a:cubicBezTo>
                        <a:cubicBezTo>
                          <a:pt x="3021535" y="6016669"/>
                          <a:pt x="3033336" y="6023453"/>
                          <a:pt x="2850352" y="5979886"/>
                        </a:cubicBezTo>
                        <a:cubicBezTo>
                          <a:pt x="2818780" y="5972369"/>
                          <a:pt x="2792925" y="5949524"/>
                          <a:pt x="2763267" y="5936343"/>
                        </a:cubicBezTo>
                        <a:cubicBezTo>
                          <a:pt x="2749286" y="5930129"/>
                          <a:pt x="2734238" y="5926667"/>
                          <a:pt x="2719724" y="5921829"/>
                        </a:cubicBezTo>
                        <a:cubicBezTo>
                          <a:pt x="2690695" y="5902476"/>
                          <a:pt x="2660549" y="5884704"/>
                          <a:pt x="2632638" y="5863771"/>
                        </a:cubicBezTo>
                        <a:cubicBezTo>
                          <a:pt x="2613286" y="5849257"/>
                          <a:pt x="2595584" y="5832231"/>
                          <a:pt x="2574581" y="5820229"/>
                        </a:cubicBezTo>
                        <a:cubicBezTo>
                          <a:pt x="2561297" y="5812638"/>
                          <a:pt x="2545552" y="5810552"/>
                          <a:pt x="2531038" y="5805714"/>
                        </a:cubicBezTo>
                        <a:cubicBezTo>
                          <a:pt x="2511686" y="5791200"/>
                          <a:pt x="2493984" y="5774173"/>
                          <a:pt x="2472981" y="5762171"/>
                        </a:cubicBezTo>
                        <a:cubicBezTo>
                          <a:pt x="2459697" y="5754580"/>
                          <a:pt x="2442168" y="5756144"/>
                          <a:pt x="2429438" y="5747657"/>
                        </a:cubicBezTo>
                        <a:cubicBezTo>
                          <a:pt x="2397997" y="5726697"/>
                          <a:pt x="2373308" y="5696755"/>
                          <a:pt x="2342352" y="5675086"/>
                        </a:cubicBezTo>
                        <a:cubicBezTo>
                          <a:pt x="2324627" y="5662678"/>
                          <a:pt x="2303209" y="5656565"/>
                          <a:pt x="2284295" y="5646057"/>
                        </a:cubicBezTo>
                        <a:cubicBezTo>
                          <a:pt x="2259635" y="5632357"/>
                          <a:pt x="2236956" y="5615130"/>
                          <a:pt x="2211724" y="5602514"/>
                        </a:cubicBezTo>
                        <a:cubicBezTo>
                          <a:pt x="2188421" y="5590862"/>
                          <a:pt x="2163547" y="5582634"/>
                          <a:pt x="2139152" y="5573486"/>
                        </a:cubicBezTo>
                        <a:cubicBezTo>
                          <a:pt x="2124827" y="5568114"/>
                          <a:pt x="2109293" y="5565813"/>
                          <a:pt x="2095609" y="5558971"/>
                        </a:cubicBezTo>
                        <a:cubicBezTo>
                          <a:pt x="2060721" y="5541527"/>
                          <a:pt x="2028897" y="5518358"/>
                          <a:pt x="1994009" y="5500914"/>
                        </a:cubicBezTo>
                        <a:cubicBezTo>
                          <a:pt x="1973185" y="5490502"/>
                          <a:pt x="1911012" y="5476537"/>
                          <a:pt x="1892409" y="5471886"/>
                        </a:cubicBezTo>
                        <a:cubicBezTo>
                          <a:pt x="1877895" y="5462210"/>
                          <a:pt x="1860219" y="5456101"/>
                          <a:pt x="1848867" y="5442857"/>
                        </a:cubicBezTo>
                        <a:cubicBezTo>
                          <a:pt x="1830508" y="5421438"/>
                          <a:pt x="1817940" y="5395518"/>
                          <a:pt x="1805324" y="5370286"/>
                        </a:cubicBezTo>
                        <a:cubicBezTo>
                          <a:pt x="1800802" y="5361243"/>
                          <a:pt x="1766806" y="5276785"/>
                          <a:pt x="1761781" y="5254171"/>
                        </a:cubicBezTo>
                        <a:cubicBezTo>
                          <a:pt x="1755397" y="5225443"/>
                          <a:pt x="1751156" y="5196257"/>
                          <a:pt x="1747267" y="5167086"/>
                        </a:cubicBezTo>
                        <a:cubicBezTo>
                          <a:pt x="1741477" y="5123659"/>
                          <a:pt x="1742256" y="5079225"/>
                          <a:pt x="1732752" y="5036457"/>
                        </a:cubicBezTo>
                        <a:cubicBezTo>
                          <a:pt x="1722795" y="4991652"/>
                          <a:pt x="1689209" y="4905829"/>
                          <a:pt x="1689209" y="4905829"/>
                        </a:cubicBezTo>
                        <a:cubicBezTo>
                          <a:pt x="1680511" y="4853641"/>
                          <a:pt x="1679670" y="4820674"/>
                          <a:pt x="1660181" y="4775200"/>
                        </a:cubicBezTo>
                        <a:cubicBezTo>
                          <a:pt x="1651658" y="4755313"/>
                          <a:pt x="1639188" y="4737232"/>
                          <a:pt x="1631152" y="4717143"/>
                        </a:cubicBezTo>
                        <a:cubicBezTo>
                          <a:pt x="1619788" y="4688733"/>
                          <a:pt x="1610917" y="4659365"/>
                          <a:pt x="1602124" y="4630057"/>
                        </a:cubicBezTo>
                        <a:cubicBezTo>
                          <a:pt x="1595150" y="4606811"/>
                          <a:pt x="1585287" y="4552842"/>
                          <a:pt x="1573095" y="4528457"/>
                        </a:cubicBezTo>
                        <a:cubicBezTo>
                          <a:pt x="1565294" y="4512855"/>
                          <a:pt x="1553743" y="4499428"/>
                          <a:pt x="1544067" y="4484914"/>
                        </a:cubicBezTo>
                        <a:cubicBezTo>
                          <a:pt x="1534391" y="4451047"/>
                          <a:pt x="1521946" y="4417852"/>
                          <a:pt x="1515038" y="4383314"/>
                        </a:cubicBezTo>
                        <a:cubicBezTo>
                          <a:pt x="1507388" y="4345066"/>
                          <a:pt x="1510574" y="4304889"/>
                          <a:pt x="1500524" y="4267200"/>
                        </a:cubicBezTo>
                        <a:cubicBezTo>
                          <a:pt x="1474565" y="4169852"/>
                          <a:pt x="1453967" y="4174087"/>
                          <a:pt x="1413438" y="4093029"/>
                        </a:cubicBezTo>
                        <a:cubicBezTo>
                          <a:pt x="1401786" y="4069725"/>
                          <a:pt x="1394991" y="4044266"/>
                          <a:pt x="1384409" y="4020457"/>
                        </a:cubicBezTo>
                        <a:cubicBezTo>
                          <a:pt x="1375622" y="4000685"/>
                          <a:pt x="1362978" y="3982659"/>
                          <a:pt x="1355381" y="3962400"/>
                        </a:cubicBezTo>
                        <a:cubicBezTo>
                          <a:pt x="1348377" y="3943722"/>
                          <a:pt x="1348725" y="3922678"/>
                          <a:pt x="1340867" y="3904343"/>
                        </a:cubicBezTo>
                        <a:cubicBezTo>
                          <a:pt x="1333995" y="3888309"/>
                          <a:pt x="1318547" y="3876902"/>
                          <a:pt x="1311838" y="3860800"/>
                        </a:cubicBezTo>
                        <a:cubicBezTo>
                          <a:pt x="1294185" y="3818432"/>
                          <a:pt x="1293755" y="3768361"/>
                          <a:pt x="1268295" y="3730171"/>
                        </a:cubicBezTo>
                        <a:cubicBezTo>
                          <a:pt x="1258619" y="3715657"/>
                          <a:pt x="1246352" y="3702569"/>
                          <a:pt x="1239267" y="3686629"/>
                        </a:cubicBezTo>
                        <a:cubicBezTo>
                          <a:pt x="1226840" y="3658667"/>
                          <a:pt x="1221602" y="3627953"/>
                          <a:pt x="1210238" y="3599543"/>
                        </a:cubicBezTo>
                        <a:cubicBezTo>
                          <a:pt x="1200562" y="3575352"/>
                          <a:pt x="1192127" y="3550627"/>
                          <a:pt x="1181209" y="3526971"/>
                        </a:cubicBezTo>
                        <a:cubicBezTo>
                          <a:pt x="1163075" y="3487681"/>
                          <a:pt x="1123152" y="3410857"/>
                          <a:pt x="1123152" y="3410857"/>
                        </a:cubicBezTo>
                        <a:cubicBezTo>
                          <a:pt x="1118314" y="3386667"/>
                          <a:pt x="1117300" y="3361385"/>
                          <a:pt x="1108638" y="3338286"/>
                        </a:cubicBezTo>
                        <a:cubicBezTo>
                          <a:pt x="1102513" y="3321953"/>
                          <a:pt x="1085125" y="3311292"/>
                          <a:pt x="1079609" y="3294743"/>
                        </a:cubicBezTo>
                        <a:cubicBezTo>
                          <a:pt x="1070303" y="3266824"/>
                          <a:pt x="1074993" y="3235372"/>
                          <a:pt x="1065095" y="3207657"/>
                        </a:cubicBezTo>
                        <a:cubicBezTo>
                          <a:pt x="1050541" y="3166905"/>
                          <a:pt x="1018926" y="3133151"/>
                          <a:pt x="1007038" y="3091543"/>
                        </a:cubicBezTo>
                        <a:cubicBezTo>
                          <a:pt x="967050" y="2951588"/>
                          <a:pt x="986550" y="3024107"/>
                          <a:pt x="948981" y="2873829"/>
                        </a:cubicBezTo>
                        <a:cubicBezTo>
                          <a:pt x="944143" y="2854476"/>
                          <a:pt x="940776" y="2834695"/>
                          <a:pt x="934467" y="2815771"/>
                        </a:cubicBezTo>
                        <a:cubicBezTo>
                          <a:pt x="929629" y="2801257"/>
                          <a:pt x="923663" y="2787071"/>
                          <a:pt x="919952" y="2772229"/>
                        </a:cubicBezTo>
                        <a:cubicBezTo>
                          <a:pt x="913969" y="2748296"/>
                          <a:pt x="914600" y="2722562"/>
                          <a:pt x="905438" y="2699657"/>
                        </a:cubicBezTo>
                        <a:cubicBezTo>
                          <a:pt x="894961" y="2673464"/>
                          <a:pt x="861895" y="2627086"/>
                          <a:pt x="861895" y="26270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15DA9E4D-595E-AA06-9512-FB94C6A9B728}"/>
              </a:ext>
            </a:extLst>
          </p:cNvPr>
          <p:cNvSpPr/>
          <p:nvPr/>
        </p:nvSpPr>
        <p:spPr>
          <a:xfrm>
            <a:off x="16119309" y="682304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A943204F-726F-2D09-D16E-D7CB475BC25D}"/>
              </a:ext>
            </a:extLst>
          </p:cNvPr>
          <p:cNvSpPr/>
          <p:nvPr/>
        </p:nvSpPr>
        <p:spPr>
          <a:xfrm>
            <a:off x="20010627" y="1929522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Gangetegn 17">
            <a:extLst>
              <a:ext uri="{FF2B5EF4-FFF2-40B4-BE49-F238E27FC236}">
                <a16:creationId xmlns:a16="http://schemas.microsoft.com/office/drawing/2014/main" id="{8EC299D4-2EE9-396A-EC5F-EF37A77EC8EE}"/>
              </a:ext>
            </a:extLst>
          </p:cNvPr>
          <p:cNvSpPr/>
          <p:nvPr/>
        </p:nvSpPr>
        <p:spPr>
          <a:xfrm>
            <a:off x="19205714" y="6146134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Gangetegn 18">
            <a:extLst>
              <a:ext uri="{FF2B5EF4-FFF2-40B4-BE49-F238E27FC236}">
                <a16:creationId xmlns:a16="http://schemas.microsoft.com/office/drawing/2014/main" id="{1E6DFCEA-E970-52AB-0B7E-89AE7B4A396B}"/>
              </a:ext>
            </a:extLst>
          </p:cNvPr>
          <p:cNvSpPr/>
          <p:nvPr/>
        </p:nvSpPr>
        <p:spPr>
          <a:xfrm>
            <a:off x="18665714" y="615180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A2F819A5-102A-F82B-9565-158FBA01408F}"/>
              </a:ext>
            </a:extLst>
          </p:cNvPr>
          <p:cNvSpPr/>
          <p:nvPr/>
        </p:nvSpPr>
        <p:spPr>
          <a:xfrm>
            <a:off x="18665714" y="546633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6071C9F2-FD0C-32BB-ED31-37E0A8A0E8C7}"/>
              </a:ext>
            </a:extLst>
          </p:cNvPr>
          <p:cNvSpPr/>
          <p:nvPr/>
        </p:nvSpPr>
        <p:spPr>
          <a:xfrm>
            <a:off x="17736881" y="456802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3E6953AE-5C7F-3147-0142-9B724F8D5673}"/>
              </a:ext>
            </a:extLst>
          </p:cNvPr>
          <p:cNvSpPr/>
          <p:nvPr/>
        </p:nvSpPr>
        <p:spPr>
          <a:xfrm>
            <a:off x="17068398" y="5094556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Gangetegn 22">
            <a:extLst>
              <a:ext uri="{FF2B5EF4-FFF2-40B4-BE49-F238E27FC236}">
                <a16:creationId xmlns:a16="http://schemas.microsoft.com/office/drawing/2014/main" id="{3CA78569-1E70-4385-60D1-8022AC4D2665}"/>
              </a:ext>
            </a:extLst>
          </p:cNvPr>
          <p:cNvSpPr/>
          <p:nvPr/>
        </p:nvSpPr>
        <p:spPr>
          <a:xfrm>
            <a:off x="15867453" y="546633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CB238BC3-34FC-11E9-772D-DD68795AE6B5}"/>
              </a:ext>
            </a:extLst>
          </p:cNvPr>
          <p:cNvSpPr/>
          <p:nvPr/>
        </p:nvSpPr>
        <p:spPr>
          <a:xfrm>
            <a:off x="15849309" y="480846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F55125BC-EF0A-A48A-7289-9C9A24284584}"/>
              </a:ext>
            </a:extLst>
          </p:cNvPr>
          <p:cNvSpPr/>
          <p:nvPr/>
        </p:nvSpPr>
        <p:spPr>
          <a:xfrm>
            <a:off x="18665714" y="208419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86C1D42D-07A9-8858-FE1A-E6A491ED1445}"/>
              </a:ext>
            </a:extLst>
          </p:cNvPr>
          <p:cNvSpPr/>
          <p:nvPr/>
        </p:nvSpPr>
        <p:spPr>
          <a:xfrm>
            <a:off x="17068398" y="280523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12D24AC5-F1CB-DE0B-DD88-7731E55E6A1C}"/>
              </a:ext>
            </a:extLst>
          </p:cNvPr>
          <p:cNvSpPr txBox="1"/>
          <p:nvPr/>
        </p:nvSpPr>
        <p:spPr>
          <a:xfrm>
            <a:off x="12753396" y="1166842"/>
            <a:ext cx="327580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 boliger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matrikel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11 uregistrerede bygninger </a:t>
            </a:r>
          </a:p>
        </p:txBody>
      </p:sp>
    </p:spTree>
    <p:extLst>
      <p:ext uri="{BB962C8B-B14F-4D97-AF65-F5344CB8AC3E}">
        <p14:creationId xmlns:p14="http://schemas.microsoft.com/office/powerpoint/2010/main" val="307106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udendørs, sky, træ, bygning&#10;&#10;Automatisk genereret beskrivelse">
            <a:extLst>
              <a:ext uri="{FF2B5EF4-FFF2-40B4-BE49-F238E27FC236}">
                <a16:creationId xmlns:a16="http://schemas.microsoft.com/office/drawing/2014/main" id="{4F76A1AE-A4C1-F027-3F00-23D008E4E0E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r="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1CA650C-6B64-37F7-CD8B-777B64088F2B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BBFBFA3-051D-5FB8-7978-6565D4736E16}"/>
              </a:ext>
            </a:extLst>
          </p:cNvPr>
          <p:cNvSpPr txBox="1"/>
          <p:nvPr/>
        </p:nvSpPr>
        <p:spPr>
          <a:xfrm>
            <a:off x="349774" y="7286172"/>
            <a:ext cx="11842226" cy="6858000"/>
          </a:xfrm>
          <a:custGeom>
            <a:avLst/>
            <a:gdLst/>
            <a:ahLst/>
            <a:cxnLst/>
            <a:rect l="l" t="t" r="r" b="b"/>
            <a:pathLst>
              <a:path w="11842226" h="6858000">
                <a:moveTo>
                  <a:pt x="3035563" y="3750522"/>
                </a:moveTo>
                <a:cubicBezTo>
                  <a:pt x="2810926" y="3751591"/>
                  <a:pt x="2653680" y="3772718"/>
                  <a:pt x="2563824" y="3813902"/>
                </a:cubicBezTo>
                <a:cubicBezTo>
                  <a:pt x="2473970" y="3855085"/>
                  <a:pt x="2429042" y="3921674"/>
                  <a:pt x="2429042" y="4013668"/>
                </a:cubicBezTo>
                <a:cubicBezTo>
                  <a:pt x="2429042" y="4079990"/>
                  <a:pt x="2449634" y="4129196"/>
                  <a:pt x="2490817" y="4161287"/>
                </a:cubicBezTo>
                <a:cubicBezTo>
                  <a:pt x="2532001" y="4193378"/>
                  <a:pt x="2585219" y="4209424"/>
                  <a:pt x="2650471" y="4209424"/>
                </a:cubicBezTo>
                <a:cubicBezTo>
                  <a:pt x="2730698" y="4209424"/>
                  <a:pt x="2804775" y="4188565"/>
                  <a:pt x="2872701" y="4146846"/>
                </a:cubicBezTo>
                <a:cubicBezTo>
                  <a:pt x="2940627" y="4105128"/>
                  <a:pt x="2994915" y="4057526"/>
                  <a:pt x="3035563" y="4004041"/>
                </a:cubicBezTo>
                <a:close/>
                <a:moveTo>
                  <a:pt x="5746226" y="3546110"/>
                </a:moveTo>
                <a:lnTo>
                  <a:pt x="5746226" y="3829293"/>
                </a:lnTo>
                <a:lnTo>
                  <a:pt x="5743351" y="3810091"/>
                </a:lnTo>
                <a:cubicBezTo>
                  <a:pt x="5739540" y="3770378"/>
                  <a:pt x="5737635" y="3729128"/>
                  <a:pt x="5737635" y="3686340"/>
                </a:cubicBezTo>
                <a:cubicBezTo>
                  <a:pt x="5737635" y="3644889"/>
                  <a:pt x="5739490" y="3604875"/>
                  <a:pt x="5743201" y="3566299"/>
                </a:cubicBezTo>
                <a:close/>
                <a:moveTo>
                  <a:pt x="4578957" y="3204974"/>
                </a:moveTo>
                <a:cubicBezTo>
                  <a:pt x="4474127" y="3204974"/>
                  <a:pt x="4392829" y="3245622"/>
                  <a:pt x="4335065" y="3326920"/>
                </a:cubicBezTo>
                <a:cubicBezTo>
                  <a:pt x="4277301" y="3408217"/>
                  <a:pt x="4248419" y="3525884"/>
                  <a:pt x="4248419" y="3679921"/>
                </a:cubicBezTo>
                <a:cubicBezTo>
                  <a:pt x="4248419" y="3848934"/>
                  <a:pt x="4275964" y="3974089"/>
                  <a:pt x="4331054" y="4055387"/>
                </a:cubicBezTo>
                <a:cubicBezTo>
                  <a:pt x="4386144" y="4136684"/>
                  <a:pt x="4461825" y="4177333"/>
                  <a:pt x="4558098" y="4177333"/>
                </a:cubicBezTo>
                <a:cubicBezTo>
                  <a:pt x="4647953" y="4177333"/>
                  <a:pt x="4725506" y="4152195"/>
                  <a:pt x="4790758" y="4101919"/>
                </a:cubicBezTo>
                <a:cubicBezTo>
                  <a:pt x="4856010" y="4051643"/>
                  <a:pt x="4905751" y="3992809"/>
                  <a:pt x="4939981" y="3925418"/>
                </a:cubicBezTo>
                <a:lnTo>
                  <a:pt x="4939981" y="3468120"/>
                </a:lnTo>
                <a:cubicBezTo>
                  <a:pt x="4906821" y="3397520"/>
                  <a:pt x="4860288" y="3336012"/>
                  <a:pt x="4800385" y="3283597"/>
                </a:cubicBezTo>
                <a:cubicBezTo>
                  <a:pt x="4740482" y="3231181"/>
                  <a:pt x="4666672" y="3204974"/>
                  <a:pt x="4578957" y="3204974"/>
                </a:cubicBezTo>
                <a:close/>
                <a:moveTo>
                  <a:pt x="9513009" y="3179301"/>
                </a:moveTo>
                <a:cubicBezTo>
                  <a:pt x="9609282" y="3179301"/>
                  <a:pt x="9688173" y="3206311"/>
                  <a:pt x="9749680" y="3260331"/>
                </a:cubicBezTo>
                <a:cubicBezTo>
                  <a:pt x="9811188" y="3314351"/>
                  <a:pt x="9843547" y="3395916"/>
                  <a:pt x="9846756" y="3505025"/>
                </a:cubicBezTo>
                <a:lnTo>
                  <a:pt x="9168030" y="3505025"/>
                </a:lnTo>
                <a:cubicBezTo>
                  <a:pt x="9174448" y="3399125"/>
                  <a:pt x="9208946" y="3318362"/>
                  <a:pt x="9271524" y="3262738"/>
                </a:cubicBezTo>
                <a:cubicBezTo>
                  <a:pt x="9334101" y="3207113"/>
                  <a:pt x="9414597" y="3179301"/>
                  <a:pt x="9513009" y="3179301"/>
                </a:cubicBezTo>
                <a:close/>
                <a:moveTo>
                  <a:pt x="6512634" y="3179301"/>
                </a:moveTo>
                <a:cubicBezTo>
                  <a:pt x="6608907" y="3179301"/>
                  <a:pt x="6687798" y="3206311"/>
                  <a:pt x="6749305" y="3260331"/>
                </a:cubicBezTo>
                <a:cubicBezTo>
                  <a:pt x="6810814" y="3314351"/>
                  <a:pt x="6843172" y="3395916"/>
                  <a:pt x="6846381" y="3505025"/>
                </a:cubicBezTo>
                <a:lnTo>
                  <a:pt x="6167655" y="3505025"/>
                </a:lnTo>
                <a:cubicBezTo>
                  <a:pt x="6174073" y="3399125"/>
                  <a:pt x="6208571" y="3318362"/>
                  <a:pt x="6271149" y="3262738"/>
                </a:cubicBezTo>
                <a:cubicBezTo>
                  <a:pt x="6333726" y="3207113"/>
                  <a:pt x="6414222" y="3179301"/>
                  <a:pt x="6512634" y="3179301"/>
                </a:cubicBezTo>
                <a:close/>
                <a:moveTo>
                  <a:pt x="8540398" y="2887272"/>
                </a:moveTo>
                <a:cubicBezTo>
                  <a:pt x="8424871" y="2887272"/>
                  <a:pt x="8326458" y="2912410"/>
                  <a:pt x="8245161" y="2962686"/>
                </a:cubicBezTo>
                <a:cubicBezTo>
                  <a:pt x="8163863" y="3012962"/>
                  <a:pt x="8102890" y="3085167"/>
                  <a:pt x="8062242" y="3179301"/>
                </a:cubicBezTo>
                <a:lnTo>
                  <a:pt x="8054219" y="2908131"/>
                </a:lnTo>
                <a:lnTo>
                  <a:pt x="7646663" y="2908131"/>
                </a:lnTo>
                <a:lnTo>
                  <a:pt x="7646663" y="4474175"/>
                </a:lnTo>
                <a:lnTo>
                  <a:pt x="8071869" y="4474175"/>
                </a:lnTo>
                <a:lnTo>
                  <a:pt x="8071869" y="3432820"/>
                </a:lnTo>
                <a:cubicBezTo>
                  <a:pt x="8106099" y="3384684"/>
                  <a:pt x="8146748" y="3346977"/>
                  <a:pt x="8193815" y="3319699"/>
                </a:cubicBezTo>
                <a:cubicBezTo>
                  <a:pt x="8240881" y="3292422"/>
                  <a:pt x="8293297" y="3273167"/>
                  <a:pt x="8351061" y="3261935"/>
                </a:cubicBezTo>
                <a:cubicBezTo>
                  <a:pt x="8408825" y="3250704"/>
                  <a:pt x="8469263" y="3245087"/>
                  <a:pt x="8532376" y="3245087"/>
                </a:cubicBezTo>
                <a:lnTo>
                  <a:pt x="8572490" y="3245087"/>
                </a:lnTo>
                <a:lnTo>
                  <a:pt x="8572490" y="2887272"/>
                </a:lnTo>
                <a:close/>
                <a:moveTo>
                  <a:pt x="9513009" y="2884063"/>
                </a:moveTo>
                <a:cubicBezTo>
                  <a:pt x="9345066" y="2884063"/>
                  <a:pt x="9203598" y="2916422"/>
                  <a:pt x="9088605" y="2981138"/>
                </a:cubicBezTo>
                <a:cubicBezTo>
                  <a:pt x="8973612" y="3045855"/>
                  <a:pt x="8886431" y="3138117"/>
                  <a:pt x="8827062" y="3257924"/>
                </a:cubicBezTo>
                <a:cubicBezTo>
                  <a:pt x="8767694" y="3377731"/>
                  <a:pt x="8738010" y="3520536"/>
                  <a:pt x="8738010" y="3686340"/>
                </a:cubicBezTo>
                <a:cubicBezTo>
                  <a:pt x="8738010" y="3857492"/>
                  <a:pt x="8768496" y="4004041"/>
                  <a:pt x="8829469" y="4125987"/>
                </a:cubicBezTo>
                <a:cubicBezTo>
                  <a:pt x="8890442" y="4247933"/>
                  <a:pt x="8980297" y="4341265"/>
                  <a:pt x="9099034" y="4405981"/>
                </a:cubicBezTo>
                <a:cubicBezTo>
                  <a:pt x="9217771" y="4470698"/>
                  <a:pt x="9364320" y="4503057"/>
                  <a:pt x="9538682" y="4503057"/>
                </a:cubicBezTo>
                <a:cubicBezTo>
                  <a:pt x="9680952" y="4503057"/>
                  <a:pt x="9805305" y="4483000"/>
                  <a:pt x="9911740" y="4442886"/>
                </a:cubicBezTo>
                <a:cubicBezTo>
                  <a:pt x="10018176" y="4402772"/>
                  <a:pt x="10102147" y="4342067"/>
                  <a:pt x="10163655" y="4260769"/>
                </a:cubicBezTo>
                <a:cubicBezTo>
                  <a:pt x="10225163" y="4179472"/>
                  <a:pt x="10258591" y="4077850"/>
                  <a:pt x="10263940" y="3955904"/>
                </a:cubicBezTo>
                <a:lnTo>
                  <a:pt x="9845151" y="3955904"/>
                </a:lnTo>
                <a:cubicBezTo>
                  <a:pt x="9844082" y="4035062"/>
                  <a:pt x="9815735" y="4094698"/>
                  <a:pt x="9760110" y="4134812"/>
                </a:cubicBezTo>
                <a:cubicBezTo>
                  <a:pt x="9704486" y="4174926"/>
                  <a:pt x="9630676" y="4194983"/>
                  <a:pt x="9538682" y="4194983"/>
                </a:cubicBezTo>
                <a:cubicBezTo>
                  <a:pt x="9449898" y="4194983"/>
                  <a:pt x="9378226" y="4175461"/>
                  <a:pt x="9323672" y="4136417"/>
                </a:cubicBezTo>
                <a:cubicBezTo>
                  <a:pt x="9269117" y="4097372"/>
                  <a:pt x="9229271" y="4045759"/>
                  <a:pt x="9204132" y="3981577"/>
                </a:cubicBezTo>
                <a:cubicBezTo>
                  <a:pt x="9178994" y="3917395"/>
                  <a:pt x="9165356" y="3848399"/>
                  <a:pt x="9163216" y="3774590"/>
                </a:cubicBezTo>
                <a:lnTo>
                  <a:pt x="10262335" y="3774590"/>
                </a:lnTo>
                <a:cubicBezTo>
                  <a:pt x="10264475" y="3762823"/>
                  <a:pt x="10266079" y="3745975"/>
                  <a:pt x="10267149" y="3724047"/>
                </a:cubicBezTo>
                <a:cubicBezTo>
                  <a:pt x="10268219" y="3702118"/>
                  <a:pt x="10268753" y="3684735"/>
                  <a:pt x="10268753" y="3671899"/>
                </a:cubicBezTo>
                <a:cubicBezTo>
                  <a:pt x="10268753" y="3419449"/>
                  <a:pt x="10201095" y="3225031"/>
                  <a:pt x="10065777" y="3088644"/>
                </a:cubicBezTo>
                <a:cubicBezTo>
                  <a:pt x="9930460" y="2952257"/>
                  <a:pt x="9746204" y="2884063"/>
                  <a:pt x="9513009" y="2884063"/>
                </a:cubicBezTo>
                <a:close/>
                <a:moveTo>
                  <a:pt x="2778835" y="2884063"/>
                </a:moveTo>
                <a:cubicBezTo>
                  <a:pt x="2878317" y="2884063"/>
                  <a:pt x="2969242" y="2892353"/>
                  <a:pt x="3051609" y="2908934"/>
                </a:cubicBezTo>
                <a:cubicBezTo>
                  <a:pt x="3133976" y="2925514"/>
                  <a:pt x="3205378" y="2954128"/>
                  <a:pt x="3265817" y="2994777"/>
                </a:cubicBezTo>
                <a:cubicBezTo>
                  <a:pt x="3326255" y="3035426"/>
                  <a:pt x="3373054" y="3090783"/>
                  <a:pt x="3406215" y="3160849"/>
                </a:cubicBezTo>
                <a:cubicBezTo>
                  <a:pt x="3439376" y="3230914"/>
                  <a:pt x="3455956" y="3318362"/>
                  <a:pt x="3455956" y="3423193"/>
                </a:cubicBezTo>
                <a:lnTo>
                  <a:pt x="3455956" y="4474175"/>
                </a:lnTo>
                <a:lnTo>
                  <a:pt x="3058027" y="4474175"/>
                </a:lnTo>
                <a:lnTo>
                  <a:pt x="3045190" y="4270397"/>
                </a:lnTo>
                <a:cubicBezTo>
                  <a:pt x="2978869" y="4346346"/>
                  <a:pt x="2901850" y="4403842"/>
                  <a:pt x="2814135" y="4442886"/>
                </a:cubicBezTo>
                <a:cubicBezTo>
                  <a:pt x="2726419" y="4481930"/>
                  <a:pt x="2625332" y="4501452"/>
                  <a:pt x="2510874" y="4501452"/>
                </a:cubicBezTo>
                <a:cubicBezTo>
                  <a:pt x="2422089" y="4501452"/>
                  <a:pt x="2339187" y="4484337"/>
                  <a:pt x="2262168" y="4450107"/>
                </a:cubicBezTo>
                <a:cubicBezTo>
                  <a:pt x="2185150" y="4415876"/>
                  <a:pt x="2122840" y="4364263"/>
                  <a:pt x="2075238" y="4295267"/>
                </a:cubicBezTo>
                <a:cubicBezTo>
                  <a:pt x="2027636" y="4226272"/>
                  <a:pt x="2003835" y="4139893"/>
                  <a:pt x="2003835" y="4036132"/>
                </a:cubicBezTo>
                <a:cubicBezTo>
                  <a:pt x="2003835" y="3891722"/>
                  <a:pt x="2047158" y="3782880"/>
                  <a:pt x="2133804" y="3709606"/>
                </a:cubicBezTo>
                <a:cubicBezTo>
                  <a:pt x="2220450" y="3636331"/>
                  <a:pt x="2341594" y="3586590"/>
                  <a:pt x="2497236" y="3560382"/>
                </a:cubicBezTo>
                <a:cubicBezTo>
                  <a:pt x="2652877" y="3534174"/>
                  <a:pt x="2833924" y="3518931"/>
                  <a:pt x="3040377" y="3514652"/>
                </a:cubicBezTo>
                <a:lnTo>
                  <a:pt x="3040377" y="3431216"/>
                </a:lnTo>
                <a:cubicBezTo>
                  <a:pt x="3040377" y="3329594"/>
                  <a:pt x="3016041" y="3260063"/>
                  <a:pt x="2967370" y="3222624"/>
                </a:cubicBezTo>
                <a:cubicBezTo>
                  <a:pt x="2918698" y="3185184"/>
                  <a:pt x="2855853" y="3166464"/>
                  <a:pt x="2778835" y="3166464"/>
                </a:cubicBezTo>
                <a:cubicBezTo>
                  <a:pt x="2694328" y="3166464"/>
                  <a:pt x="2624797" y="3186521"/>
                  <a:pt x="2570243" y="3226635"/>
                </a:cubicBezTo>
                <a:cubicBezTo>
                  <a:pt x="2515688" y="3266749"/>
                  <a:pt x="2488410" y="3331733"/>
                  <a:pt x="2488410" y="3421588"/>
                </a:cubicBezTo>
                <a:lnTo>
                  <a:pt x="2090481" y="3421588"/>
                </a:lnTo>
                <a:cubicBezTo>
                  <a:pt x="2090481" y="3287876"/>
                  <a:pt x="2119631" y="3181975"/>
                  <a:pt x="2177929" y="3103887"/>
                </a:cubicBezTo>
                <a:cubicBezTo>
                  <a:pt x="2236228" y="3025799"/>
                  <a:pt x="2316991" y="2969639"/>
                  <a:pt x="2420217" y="2935409"/>
                </a:cubicBezTo>
                <a:cubicBezTo>
                  <a:pt x="2523443" y="2901178"/>
                  <a:pt x="2642983" y="2884063"/>
                  <a:pt x="2778835" y="2884063"/>
                </a:cubicBezTo>
                <a:close/>
                <a:moveTo>
                  <a:pt x="450879" y="2688307"/>
                </a:moveTo>
                <a:lnTo>
                  <a:pt x="450879" y="3275574"/>
                </a:lnTo>
                <a:lnTo>
                  <a:pt x="813508" y="3275574"/>
                </a:lnTo>
                <a:cubicBezTo>
                  <a:pt x="884108" y="3275574"/>
                  <a:pt x="944814" y="3264342"/>
                  <a:pt x="995625" y="3241878"/>
                </a:cubicBezTo>
                <a:cubicBezTo>
                  <a:pt x="1046436" y="3219415"/>
                  <a:pt x="1085747" y="3185719"/>
                  <a:pt x="1113560" y="3140791"/>
                </a:cubicBezTo>
                <a:cubicBezTo>
                  <a:pt x="1141372" y="3095864"/>
                  <a:pt x="1155278" y="3040774"/>
                  <a:pt x="1155278" y="2975523"/>
                </a:cubicBezTo>
                <a:cubicBezTo>
                  <a:pt x="1155278" y="2880319"/>
                  <a:pt x="1126396" y="2808649"/>
                  <a:pt x="1068632" y="2760512"/>
                </a:cubicBezTo>
                <a:cubicBezTo>
                  <a:pt x="1010868" y="2712376"/>
                  <a:pt x="934384" y="2688307"/>
                  <a:pt x="839181" y="2688307"/>
                </a:cubicBezTo>
                <a:close/>
                <a:moveTo>
                  <a:pt x="10714429" y="2539084"/>
                </a:moveTo>
                <a:lnTo>
                  <a:pt x="10714429" y="2908131"/>
                </a:lnTo>
                <a:lnTo>
                  <a:pt x="10454491" y="2908131"/>
                </a:lnTo>
                <a:lnTo>
                  <a:pt x="10454491" y="3235460"/>
                </a:lnTo>
                <a:lnTo>
                  <a:pt x="10714429" y="3235460"/>
                </a:lnTo>
                <a:lnTo>
                  <a:pt x="10714429" y="3928627"/>
                </a:lnTo>
                <a:cubicBezTo>
                  <a:pt x="10714429" y="4056991"/>
                  <a:pt x="10731544" y="4161020"/>
                  <a:pt x="10765774" y="4240713"/>
                </a:cubicBezTo>
                <a:cubicBezTo>
                  <a:pt x="10800005" y="4320405"/>
                  <a:pt x="10860710" y="4379239"/>
                  <a:pt x="10947891" y="4417213"/>
                </a:cubicBezTo>
                <a:cubicBezTo>
                  <a:pt x="11035072" y="4455188"/>
                  <a:pt x="11157820" y="4474175"/>
                  <a:pt x="11316136" y="4474175"/>
                </a:cubicBezTo>
                <a:lnTo>
                  <a:pt x="11481405" y="4474175"/>
                </a:lnTo>
                <a:lnTo>
                  <a:pt x="11481405" y="4145242"/>
                </a:lnTo>
                <a:lnTo>
                  <a:pt x="11330577" y="4145242"/>
                </a:lnTo>
                <a:cubicBezTo>
                  <a:pt x="11249280" y="4145242"/>
                  <a:pt x="11197132" y="4125452"/>
                  <a:pt x="11174133" y="4085873"/>
                </a:cubicBezTo>
                <a:cubicBezTo>
                  <a:pt x="11151134" y="4046294"/>
                  <a:pt x="11139635" y="3985321"/>
                  <a:pt x="11139635" y="3902954"/>
                </a:cubicBezTo>
                <a:lnTo>
                  <a:pt x="11139635" y="3235460"/>
                </a:lnTo>
                <a:lnTo>
                  <a:pt x="11481405" y="3235460"/>
                </a:lnTo>
                <a:lnTo>
                  <a:pt x="11481405" y="2908131"/>
                </a:lnTo>
                <a:lnTo>
                  <a:pt x="11139635" y="2908131"/>
                </a:lnTo>
                <a:lnTo>
                  <a:pt x="11139635" y="2539084"/>
                </a:lnTo>
                <a:close/>
                <a:moveTo>
                  <a:pt x="4939981" y="2314447"/>
                </a:moveTo>
                <a:lnTo>
                  <a:pt x="5365188" y="2314447"/>
                </a:lnTo>
                <a:lnTo>
                  <a:pt x="5365188" y="4474175"/>
                </a:lnTo>
                <a:lnTo>
                  <a:pt x="4957631" y="4474175"/>
                </a:lnTo>
                <a:lnTo>
                  <a:pt x="4939981" y="4251142"/>
                </a:lnTo>
                <a:cubicBezTo>
                  <a:pt x="4884357" y="4328161"/>
                  <a:pt x="4815361" y="4389134"/>
                  <a:pt x="4732994" y="4434061"/>
                </a:cubicBezTo>
                <a:cubicBezTo>
                  <a:pt x="4650627" y="4478989"/>
                  <a:pt x="4550610" y="4501452"/>
                  <a:pt x="4432943" y="4501452"/>
                </a:cubicBezTo>
                <a:cubicBezTo>
                  <a:pt x="4315276" y="4501452"/>
                  <a:pt x="4209643" y="4472036"/>
                  <a:pt x="4116044" y="4413202"/>
                </a:cubicBezTo>
                <a:cubicBezTo>
                  <a:pt x="4022445" y="4354368"/>
                  <a:pt x="3948635" y="4264246"/>
                  <a:pt x="3894616" y="4142835"/>
                </a:cubicBezTo>
                <a:cubicBezTo>
                  <a:pt x="3840595" y="4021424"/>
                  <a:pt x="3813586" y="3867119"/>
                  <a:pt x="3813586" y="3679921"/>
                </a:cubicBezTo>
                <a:cubicBezTo>
                  <a:pt x="3813586" y="3499142"/>
                  <a:pt x="3842735" y="3349918"/>
                  <a:pt x="3901034" y="3232251"/>
                </a:cubicBezTo>
                <a:cubicBezTo>
                  <a:pt x="3959332" y="3114584"/>
                  <a:pt x="4038223" y="3026868"/>
                  <a:pt x="4137705" y="2969104"/>
                </a:cubicBezTo>
                <a:cubicBezTo>
                  <a:pt x="4237188" y="2911341"/>
                  <a:pt x="4348971" y="2882458"/>
                  <a:pt x="4473057" y="2882458"/>
                </a:cubicBezTo>
                <a:cubicBezTo>
                  <a:pt x="4582166" y="2882458"/>
                  <a:pt x="4675765" y="2904922"/>
                  <a:pt x="4753853" y="2949850"/>
                </a:cubicBezTo>
                <a:cubicBezTo>
                  <a:pt x="4831941" y="2994777"/>
                  <a:pt x="4893984" y="3053611"/>
                  <a:pt x="4939981" y="3126351"/>
                </a:cubicBezTo>
                <a:close/>
                <a:moveTo>
                  <a:pt x="0" y="2314447"/>
                </a:moveTo>
                <a:lnTo>
                  <a:pt x="888922" y="2314447"/>
                </a:lnTo>
                <a:cubicBezTo>
                  <a:pt x="1027983" y="2314447"/>
                  <a:pt x="1152069" y="2333969"/>
                  <a:pt x="1261178" y="2373013"/>
                </a:cubicBezTo>
                <a:cubicBezTo>
                  <a:pt x="1370288" y="2412057"/>
                  <a:pt x="1456667" y="2475169"/>
                  <a:pt x="1520314" y="2562350"/>
                </a:cubicBezTo>
                <a:cubicBezTo>
                  <a:pt x="1583961" y="2649531"/>
                  <a:pt x="1615785" y="2765326"/>
                  <a:pt x="1615785" y="2909736"/>
                </a:cubicBezTo>
                <a:cubicBezTo>
                  <a:pt x="1615785" y="3046658"/>
                  <a:pt x="1579147" y="3162720"/>
                  <a:pt x="1505873" y="3257924"/>
                </a:cubicBezTo>
                <a:cubicBezTo>
                  <a:pt x="1432598" y="3353127"/>
                  <a:pt x="1321616" y="3421053"/>
                  <a:pt x="1172928" y="3461702"/>
                </a:cubicBezTo>
                <a:cubicBezTo>
                  <a:pt x="1263853" y="3475608"/>
                  <a:pt x="1336592" y="3503153"/>
                  <a:pt x="1391147" y="3544337"/>
                </a:cubicBezTo>
                <a:cubicBezTo>
                  <a:pt x="1445702" y="3585520"/>
                  <a:pt x="1489827" y="3640877"/>
                  <a:pt x="1523523" y="3710408"/>
                </a:cubicBezTo>
                <a:cubicBezTo>
                  <a:pt x="1557218" y="3779938"/>
                  <a:pt x="1587972" y="3865514"/>
                  <a:pt x="1615785" y="3967136"/>
                </a:cubicBezTo>
                <a:lnTo>
                  <a:pt x="1758590" y="4474175"/>
                </a:lnTo>
                <a:lnTo>
                  <a:pt x="1286851" y="4474175"/>
                </a:lnTo>
                <a:lnTo>
                  <a:pt x="1185764" y="4056991"/>
                </a:lnTo>
                <a:cubicBezTo>
                  <a:pt x="1164370" y="3962857"/>
                  <a:pt x="1139767" y="3885839"/>
                  <a:pt x="1111955" y="3825936"/>
                </a:cubicBezTo>
                <a:cubicBezTo>
                  <a:pt x="1084143" y="3766032"/>
                  <a:pt x="1046436" y="3721372"/>
                  <a:pt x="998834" y="3691955"/>
                </a:cubicBezTo>
                <a:cubicBezTo>
                  <a:pt x="951232" y="3662539"/>
                  <a:pt x="885713" y="3647830"/>
                  <a:pt x="802276" y="3647830"/>
                </a:cubicBezTo>
                <a:lnTo>
                  <a:pt x="450879" y="3647830"/>
                </a:lnTo>
                <a:lnTo>
                  <a:pt x="450879" y="4474175"/>
                </a:lnTo>
                <a:lnTo>
                  <a:pt x="0" y="4474175"/>
                </a:lnTo>
                <a:close/>
                <a:moveTo>
                  <a:pt x="2796485" y="2274333"/>
                </a:moveTo>
                <a:cubicBezTo>
                  <a:pt x="2755836" y="2274333"/>
                  <a:pt x="2722141" y="2287704"/>
                  <a:pt x="2695398" y="2314447"/>
                </a:cubicBezTo>
                <a:cubicBezTo>
                  <a:pt x="2668656" y="2341189"/>
                  <a:pt x="2655284" y="2375420"/>
                  <a:pt x="2655284" y="2417138"/>
                </a:cubicBezTo>
                <a:cubicBezTo>
                  <a:pt x="2655284" y="2458856"/>
                  <a:pt x="2668656" y="2493354"/>
                  <a:pt x="2695398" y="2520632"/>
                </a:cubicBezTo>
                <a:cubicBezTo>
                  <a:pt x="2722141" y="2547909"/>
                  <a:pt x="2755836" y="2561548"/>
                  <a:pt x="2796485" y="2561548"/>
                </a:cubicBezTo>
                <a:cubicBezTo>
                  <a:pt x="2838203" y="2561548"/>
                  <a:pt x="2872166" y="2547909"/>
                  <a:pt x="2898374" y="2520632"/>
                </a:cubicBezTo>
                <a:cubicBezTo>
                  <a:pt x="2924582" y="2493354"/>
                  <a:pt x="2937685" y="2458856"/>
                  <a:pt x="2937685" y="2417138"/>
                </a:cubicBezTo>
                <a:cubicBezTo>
                  <a:pt x="2937685" y="2375420"/>
                  <a:pt x="2924582" y="2341189"/>
                  <a:pt x="2898374" y="2314447"/>
                </a:cubicBezTo>
                <a:cubicBezTo>
                  <a:pt x="2872166" y="2287704"/>
                  <a:pt x="2838203" y="2274333"/>
                  <a:pt x="2796485" y="2274333"/>
                </a:cubicBezTo>
                <a:close/>
                <a:moveTo>
                  <a:pt x="2796485" y="2094623"/>
                </a:moveTo>
                <a:cubicBezTo>
                  <a:pt x="2895967" y="2094623"/>
                  <a:pt x="2978067" y="2124040"/>
                  <a:pt x="3042783" y="2182873"/>
                </a:cubicBezTo>
                <a:cubicBezTo>
                  <a:pt x="3107501" y="2241707"/>
                  <a:pt x="3139859" y="2319795"/>
                  <a:pt x="3139859" y="2417138"/>
                </a:cubicBezTo>
                <a:cubicBezTo>
                  <a:pt x="3139859" y="2516620"/>
                  <a:pt x="3107501" y="2595778"/>
                  <a:pt x="3042783" y="2654612"/>
                </a:cubicBezTo>
                <a:cubicBezTo>
                  <a:pt x="2978067" y="2713445"/>
                  <a:pt x="2895967" y="2742862"/>
                  <a:pt x="2796485" y="2742862"/>
                </a:cubicBezTo>
                <a:cubicBezTo>
                  <a:pt x="2697003" y="2742862"/>
                  <a:pt x="2614903" y="2713445"/>
                  <a:pt x="2550186" y="2654612"/>
                </a:cubicBezTo>
                <a:cubicBezTo>
                  <a:pt x="2485469" y="2595778"/>
                  <a:pt x="2453111" y="2516620"/>
                  <a:pt x="2453111" y="2417138"/>
                </a:cubicBezTo>
                <a:cubicBezTo>
                  <a:pt x="2453111" y="2319795"/>
                  <a:pt x="2485469" y="2241707"/>
                  <a:pt x="2550186" y="2182873"/>
                </a:cubicBezTo>
                <a:cubicBezTo>
                  <a:pt x="2614903" y="2124040"/>
                  <a:pt x="2697003" y="2094623"/>
                  <a:pt x="2796485" y="2094623"/>
                </a:cubicBezTo>
                <a:close/>
                <a:moveTo>
                  <a:pt x="5746226" y="0"/>
                </a:moveTo>
                <a:lnTo>
                  <a:pt x="11842226" y="0"/>
                </a:lnTo>
                <a:lnTo>
                  <a:pt x="11842226" y="6858000"/>
                </a:lnTo>
                <a:lnTo>
                  <a:pt x="5746226" y="6858000"/>
                </a:lnTo>
                <a:lnTo>
                  <a:pt x="5746226" y="3829293"/>
                </a:lnTo>
                <a:lnTo>
                  <a:pt x="5760500" y="3924615"/>
                </a:lnTo>
                <a:cubicBezTo>
                  <a:pt x="5775743" y="3997890"/>
                  <a:pt x="5798608" y="4065014"/>
                  <a:pt x="5829094" y="4125987"/>
                </a:cubicBezTo>
                <a:cubicBezTo>
                  <a:pt x="5890067" y="4247933"/>
                  <a:pt x="5979922" y="4341265"/>
                  <a:pt x="6098659" y="4405981"/>
                </a:cubicBezTo>
                <a:cubicBezTo>
                  <a:pt x="6217396" y="4470698"/>
                  <a:pt x="6363946" y="4503057"/>
                  <a:pt x="6538306" y="4503057"/>
                </a:cubicBezTo>
                <a:cubicBezTo>
                  <a:pt x="6680577" y="4503057"/>
                  <a:pt x="6804930" y="4483000"/>
                  <a:pt x="6911365" y="4442886"/>
                </a:cubicBezTo>
                <a:cubicBezTo>
                  <a:pt x="7017801" y="4402772"/>
                  <a:pt x="7101773" y="4342067"/>
                  <a:pt x="7163280" y="4260769"/>
                </a:cubicBezTo>
                <a:cubicBezTo>
                  <a:pt x="7224788" y="4179472"/>
                  <a:pt x="7258217" y="4077850"/>
                  <a:pt x="7263564" y="3955904"/>
                </a:cubicBezTo>
                <a:lnTo>
                  <a:pt x="6844776" y="3955904"/>
                </a:lnTo>
                <a:cubicBezTo>
                  <a:pt x="6843707" y="4035062"/>
                  <a:pt x="6815360" y="4094698"/>
                  <a:pt x="6759735" y="4134812"/>
                </a:cubicBezTo>
                <a:cubicBezTo>
                  <a:pt x="6704111" y="4174926"/>
                  <a:pt x="6630301" y="4194983"/>
                  <a:pt x="6538306" y="4194983"/>
                </a:cubicBezTo>
                <a:cubicBezTo>
                  <a:pt x="6449522" y="4194983"/>
                  <a:pt x="6377851" y="4175461"/>
                  <a:pt x="6323296" y="4136417"/>
                </a:cubicBezTo>
                <a:cubicBezTo>
                  <a:pt x="6268742" y="4097372"/>
                  <a:pt x="6228896" y="4045759"/>
                  <a:pt x="6203758" y="3981577"/>
                </a:cubicBezTo>
                <a:cubicBezTo>
                  <a:pt x="6178620" y="3917395"/>
                  <a:pt x="6164981" y="3848399"/>
                  <a:pt x="6162842" y="3774590"/>
                </a:cubicBezTo>
                <a:lnTo>
                  <a:pt x="7261960" y="3774590"/>
                </a:lnTo>
                <a:cubicBezTo>
                  <a:pt x="7264100" y="3762823"/>
                  <a:pt x="7265704" y="3745975"/>
                  <a:pt x="7266774" y="3724047"/>
                </a:cubicBezTo>
                <a:cubicBezTo>
                  <a:pt x="7267844" y="3702118"/>
                  <a:pt x="7268378" y="3684735"/>
                  <a:pt x="7268378" y="3671899"/>
                </a:cubicBezTo>
                <a:cubicBezTo>
                  <a:pt x="7268378" y="3419449"/>
                  <a:pt x="7200720" y="3225031"/>
                  <a:pt x="7065402" y="3088644"/>
                </a:cubicBezTo>
                <a:cubicBezTo>
                  <a:pt x="6930085" y="2952257"/>
                  <a:pt x="6745829" y="2884063"/>
                  <a:pt x="6512634" y="2884063"/>
                </a:cubicBezTo>
                <a:cubicBezTo>
                  <a:pt x="6344691" y="2884063"/>
                  <a:pt x="6203223" y="2916422"/>
                  <a:pt x="6088230" y="2981138"/>
                </a:cubicBezTo>
                <a:cubicBezTo>
                  <a:pt x="5973237" y="3045855"/>
                  <a:pt x="5886056" y="3138117"/>
                  <a:pt x="5826688" y="3257924"/>
                </a:cubicBezTo>
                <a:cubicBezTo>
                  <a:pt x="5797004" y="3317827"/>
                  <a:pt x="5774740" y="3383480"/>
                  <a:pt x="5759898" y="3454883"/>
                </a:cubicBezTo>
                <a:lnTo>
                  <a:pt x="5746226" y="3546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E7740B-F51F-BE3D-8AD0-2DBB71B918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21145250">
            <a:off x="-4463117" y="1334273"/>
            <a:ext cx="4152945" cy="108530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5BFB0C3-5CA8-3352-B30B-B6A8AC10BED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438622">
            <a:off x="13032848" y="275826"/>
            <a:ext cx="4908952" cy="320219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48D7B0E-2E40-E905-FF07-59A2C4A0B42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20141849">
            <a:off x="-2705509" y="8181781"/>
            <a:ext cx="5411016" cy="287414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BE230DC-24BE-8F0F-24D2-C0D3BD24D13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173010">
            <a:off x="10632995" y="8525318"/>
            <a:ext cx="4795213" cy="184672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FA5B56B-0D9C-5A07-AC36-172701E835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-328535" y="-3713046"/>
            <a:ext cx="12825733" cy="1130713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CFE19A0-6982-2964-4872-C870A89B2FFD}"/>
              </a:ext>
            </a:extLst>
          </p:cNvPr>
          <p:cNvSpPr txBox="1"/>
          <p:nvPr/>
        </p:nvSpPr>
        <p:spPr>
          <a:xfrm>
            <a:off x="8824332" y="1081290"/>
            <a:ext cx="327580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 boliger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matrikel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11 uregistrerede bygninger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9FFFABDE-37B9-0809-B23B-27F57F599FB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0000"/>
          </a:blip>
          <a:stretch>
            <a:fillRect/>
          </a:stretch>
        </p:blipFill>
        <p:spPr>
          <a:xfrm rot="664668">
            <a:off x="13039807" y="5525341"/>
            <a:ext cx="4768549" cy="269071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E6817E7-92BA-823B-F95F-652A1E51B8C5}"/>
              </a:ext>
            </a:extLst>
          </p:cNvPr>
          <p:cNvSpPr txBox="1"/>
          <p:nvPr/>
        </p:nvSpPr>
        <p:spPr>
          <a:xfrm>
            <a:off x="-256739" y="7594091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 høring efter overflyvning af afdeling</a:t>
            </a: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F53AF48B-6503-6A7F-348E-303DACEB80ED}"/>
              </a:ext>
            </a:extLst>
          </p:cNvPr>
          <p:cNvSpPr/>
          <p:nvPr/>
        </p:nvSpPr>
        <p:spPr>
          <a:xfrm>
            <a:off x="3985681" y="629706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Gangetegn 17">
            <a:extLst>
              <a:ext uri="{FF2B5EF4-FFF2-40B4-BE49-F238E27FC236}">
                <a16:creationId xmlns:a16="http://schemas.microsoft.com/office/drawing/2014/main" id="{A8A50714-0F27-F788-0F1D-FC7F2539CCAC}"/>
              </a:ext>
            </a:extLst>
          </p:cNvPr>
          <p:cNvSpPr/>
          <p:nvPr/>
        </p:nvSpPr>
        <p:spPr>
          <a:xfrm>
            <a:off x="7876999" y="1876924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Gangetegn 18">
            <a:extLst>
              <a:ext uri="{FF2B5EF4-FFF2-40B4-BE49-F238E27FC236}">
                <a16:creationId xmlns:a16="http://schemas.microsoft.com/office/drawing/2014/main" id="{9AD78F74-4494-3F41-8687-448736960D7B}"/>
              </a:ext>
            </a:extLst>
          </p:cNvPr>
          <p:cNvSpPr/>
          <p:nvPr/>
        </p:nvSpPr>
        <p:spPr>
          <a:xfrm>
            <a:off x="7072086" y="6093536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4A6A82F-6939-718D-E90D-4C8DF219D582}"/>
              </a:ext>
            </a:extLst>
          </p:cNvPr>
          <p:cNvSpPr/>
          <p:nvPr/>
        </p:nvSpPr>
        <p:spPr>
          <a:xfrm>
            <a:off x="6532086" y="609921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FF4663B4-7333-13BD-755A-FE0F05E4769B}"/>
              </a:ext>
            </a:extLst>
          </p:cNvPr>
          <p:cNvSpPr/>
          <p:nvPr/>
        </p:nvSpPr>
        <p:spPr>
          <a:xfrm>
            <a:off x="6532086" y="541373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31439C89-0103-90D2-C17B-2869E3BB513D}"/>
              </a:ext>
            </a:extLst>
          </p:cNvPr>
          <p:cNvSpPr/>
          <p:nvPr/>
        </p:nvSpPr>
        <p:spPr>
          <a:xfrm>
            <a:off x="5603253" y="451542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Gangetegn 22">
            <a:extLst>
              <a:ext uri="{FF2B5EF4-FFF2-40B4-BE49-F238E27FC236}">
                <a16:creationId xmlns:a16="http://schemas.microsoft.com/office/drawing/2014/main" id="{13B0FA5A-D80E-25DE-B718-35F42B9E1F52}"/>
              </a:ext>
            </a:extLst>
          </p:cNvPr>
          <p:cNvSpPr/>
          <p:nvPr/>
        </p:nvSpPr>
        <p:spPr>
          <a:xfrm>
            <a:off x="4934770" y="504195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369C4236-6E15-9CEE-5D79-8BE7B5296145}"/>
              </a:ext>
            </a:extLst>
          </p:cNvPr>
          <p:cNvSpPr/>
          <p:nvPr/>
        </p:nvSpPr>
        <p:spPr>
          <a:xfrm>
            <a:off x="3733825" y="541373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247D6FD1-F3DF-20DB-45C4-0A7BB4715B0B}"/>
              </a:ext>
            </a:extLst>
          </p:cNvPr>
          <p:cNvSpPr/>
          <p:nvPr/>
        </p:nvSpPr>
        <p:spPr>
          <a:xfrm>
            <a:off x="3715681" y="4755863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B396AA21-3654-5639-ACCC-E6B4FA4A435B}"/>
              </a:ext>
            </a:extLst>
          </p:cNvPr>
          <p:cNvSpPr/>
          <p:nvPr/>
        </p:nvSpPr>
        <p:spPr>
          <a:xfrm>
            <a:off x="6532086" y="2031593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E900BCD7-0319-2163-892D-51EAD2DF0488}"/>
              </a:ext>
            </a:extLst>
          </p:cNvPr>
          <p:cNvSpPr/>
          <p:nvPr/>
        </p:nvSpPr>
        <p:spPr>
          <a:xfrm>
            <a:off x="4934770" y="275263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Kombinationstegning: figur 15">
            <a:extLst>
              <a:ext uri="{FF2B5EF4-FFF2-40B4-BE49-F238E27FC236}">
                <a16:creationId xmlns:a16="http://schemas.microsoft.com/office/drawing/2014/main" id="{CCCD9CE1-A372-6E3E-264A-095AC91C7371}"/>
              </a:ext>
            </a:extLst>
          </p:cNvPr>
          <p:cNvSpPr/>
          <p:nvPr/>
        </p:nvSpPr>
        <p:spPr>
          <a:xfrm>
            <a:off x="516962" y="203200"/>
            <a:ext cx="8017438" cy="6618514"/>
          </a:xfrm>
          <a:custGeom>
            <a:avLst/>
            <a:gdLst>
              <a:gd name="connsiteX0" fmla="*/ 861895 w 8017438"/>
              <a:gd name="connsiteY0" fmla="*/ 2685143 h 6618514"/>
              <a:gd name="connsiteX1" fmla="*/ 847381 w 8017438"/>
              <a:gd name="connsiteY1" fmla="*/ 2540000 h 6618514"/>
              <a:gd name="connsiteX2" fmla="*/ 818352 w 8017438"/>
              <a:gd name="connsiteY2" fmla="*/ 2467429 h 6618514"/>
              <a:gd name="connsiteX3" fmla="*/ 702238 w 8017438"/>
              <a:gd name="connsiteY3" fmla="*/ 1857829 h 6618514"/>
              <a:gd name="connsiteX4" fmla="*/ 571609 w 8017438"/>
              <a:gd name="connsiteY4" fmla="*/ 1799771 h 6618514"/>
              <a:gd name="connsiteX5" fmla="*/ 455495 w 8017438"/>
              <a:gd name="connsiteY5" fmla="*/ 1741714 h 6618514"/>
              <a:gd name="connsiteX6" fmla="*/ 324867 w 8017438"/>
              <a:gd name="connsiteY6" fmla="*/ 1640114 h 6618514"/>
              <a:gd name="connsiteX7" fmla="*/ 165209 w 8017438"/>
              <a:gd name="connsiteY7" fmla="*/ 1538514 h 6618514"/>
              <a:gd name="connsiteX8" fmla="*/ 107152 w 8017438"/>
              <a:gd name="connsiteY8" fmla="*/ 1494971 h 6618514"/>
              <a:gd name="connsiteX9" fmla="*/ 5552 w 8017438"/>
              <a:gd name="connsiteY9" fmla="*/ 1436914 h 6618514"/>
              <a:gd name="connsiteX10" fmla="*/ 121667 w 8017438"/>
              <a:gd name="connsiteY10" fmla="*/ 1422400 h 6618514"/>
              <a:gd name="connsiteX11" fmla="*/ 295838 w 8017438"/>
              <a:gd name="connsiteY11" fmla="*/ 1378857 h 6618514"/>
              <a:gd name="connsiteX12" fmla="*/ 397438 w 8017438"/>
              <a:gd name="connsiteY12" fmla="*/ 1320800 h 6618514"/>
              <a:gd name="connsiteX13" fmla="*/ 440981 w 8017438"/>
              <a:gd name="connsiteY13" fmla="*/ 1219200 h 6618514"/>
              <a:gd name="connsiteX14" fmla="*/ 426467 w 8017438"/>
              <a:gd name="connsiteY14" fmla="*/ 1074057 h 6618514"/>
              <a:gd name="connsiteX15" fmla="*/ 397438 w 8017438"/>
              <a:gd name="connsiteY15" fmla="*/ 1016000 h 6618514"/>
              <a:gd name="connsiteX16" fmla="*/ 455495 w 8017438"/>
              <a:gd name="connsiteY16" fmla="*/ 711200 h 6618514"/>
              <a:gd name="connsiteX17" fmla="*/ 499038 w 8017438"/>
              <a:gd name="connsiteY17" fmla="*/ 566057 h 6618514"/>
              <a:gd name="connsiteX18" fmla="*/ 513552 w 8017438"/>
              <a:gd name="connsiteY18" fmla="*/ 522514 h 6618514"/>
              <a:gd name="connsiteX19" fmla="*/ 542581 w 8017438"/>
              <a:gd name="connsiteY19" fmla="*/ 478971 h 6618514"/>
              <a:gd name="connsiteX20" fmla="*/ 571609 w 8017438"/>
              <a:gd name="connsiteY20" fmla="*/ 420914 h 6618514"/>
              <a:gd name="connsiteX21" fmla="*/ 615152 w 8017438"/>
              <a:gd name="connsiteY21" fmla="*/ 377371 h 6618514"/>
              <a:gd name="connsiteX22" fmla="*/ 629667 w 8017438"/>
              <a:gd name="connsiteY22" fmla="*/ 333829 h 6618514"/>
              <a:gd name="connsiteX23" fmla="*/ 673209 w 8017438"/>
              <a:gd name="connsiteY23" fmla="*/ 304800 h 6618514"/>
              <a:gd name="connsiteX24" fmla="*/ 731267 w 8017438"/>
              <a:gd name="connsiteY24" fmla="*/ 261257 h 6618514"/>
              <a:gd name="connsiteX25" fmla="*/ 774809 w 8017438"/>
              <a:gd name="connsiteY25" fmla="*/ 217714 h 6618514"/>
              <a:gd name="connsiteX26" fmla="*/ 847381 w 8017438"/>
              <a:gd name="connsiteY26" fmla="*/ 174171 h 6618514"/>
              <a:gd name="connsiteX27" fmla="*/ 890924 w 8017438"/>
              <a:gd name="connsiteY27" fmla="*/ 130629 h 6618514"/>
              <a:gd name="connsiteX28" fmla="*/ 948981 w 8017438"/>
              <a:gd name="connsiteY28" fmla="*/ 101600 h 6618514"/>
              <a:gd name="connsiteX29" fmla="*/ 992524 w 8017438"/>
              <a:gd name="connsiteY29" fmla="*/ 72571 h 6618514"/>
              <a:gd name="connsiteX30" fmla="*/ 1050581 w 8017438"/>
              <a:gd name="connsiteY30" fmla="*/ 58057 h 6618514"/>
              <a:gd name="connsiteX31" fmla="*/ 1210238 w 8017438"/>
              <a:gd name="connsiteY31" fmla="*/ 29029 h 6618514"/>
              <a:gd name="connsiteX32" fmla="*/ 1456981 w 8017438"/>
              <a:gd name="connsiteY32" fmla="*/ 0 h 6618514"/>
              <a:gd name="connsiteX33" fmla="*/ 1747267 w 8017438"/>
              <a:gd name="connsiteY33" fmla="*/ 29029 h 6618514"/>
              <a:gd name="connsiteX34" fmla="*/ 1964981 w 8017438"/>
              <a:gd name="connsiteY34" fmla="*/ 116114 h 6618514"/>
              <a:gd name="connsiteX35" fmla="*/ 2037552 w 8017438"/>
              <a:gd name="connsiteY35" fmla="*/ 130629 h 6618514"/>
              <a:gd name="connsiteX36" fmla="*/ 2153667 w 8017438"/>
              <a:gd name="connsiteY36" fmla="*/ 145143 h 6618514"/>
              <a:gd name="connsiteX37" fmla="*/ 2298809 w 8017438"/>
              <a:gd name="connsiteY37" fmla="*/ 174171 h 6618514"/>
              <a:gd name="connsiteX38" fmla="*/ 2443952 w 8017438"/>
              <a:gd name="connsiteY38" fmla="*/ 188686 h 6618514"/>
              <a:gd name="connsiteX39" fmla="*/ 2574581 w 8017438"/>
              <a:gd name="connsiteY39" fmla="*/ 203200 h 6618514"/>
              <a:gd name="connsiteX40" fmla="*/ 3053552 w 8017438"/>
              <a:gd name="connsiteY40" fmla="*/ 246743 h 6618514"/>
              <a:gd name="connsiteX41" fmla="*/ 3401895 w 8017438"/>
              <a:gd name="connsiteY41" fmla="*/ 362857 h 6618514"/>
              <a:gd name="connsiteX42" fmla="*/ 3459952 w 8017438"/>
              <a:gd name="connsiteY42" fmla="*/ 391886 h 6618514"/>
              <a:gd name="connsiteX43" fmla="*/ 3532524 w 8017438"/>
              <a:gd name="connsiteY43" fmla="*/ 435429 h 6618514"/>
              <a:gd name="connsiteX44" fmla="*/ 3648638 w 8017438"/>
              <a:gd name="connsiteY44" fmla="*/ 478971 h 6618514"/>
              <a:gd name="connsiteX45" fmla="*/ 4040524 w 8017438"/>
              <a:gd name="connsiteY45" fmla="*/ 595086 h 6618514"/>
              <a:gd name="connsiteX46" fmla="*/ 4084067 w 8017438"/>
              <a:gd name="connsiteY46" fmla="*/ 609600 h 6618514"/>
              <a:gd name="connsiteX47" fmla="*/ 4156638 w 8017438"/>
              <a:gd name="connsiteY47" fmla="*/ 638629 h 6618514"/>
              <a:gd name="connsiteX48" fmla="*/ 4359838 w 8017438"/>
              <a:gd name="connsiteY48" fmla="*/ 682171 h 6618514"/>
              <a:gd name="connsiteX49" fmla="*/ 4504981 w 8017438"/>
              <a:gd name="connsiteY49" fmla="*/ 711200 h 6618514"/>
              <a:gd name="connsiteX50" fmla="*/ 4606581 w 8017438"/>
              <a:gd name="connsiteY50" fmla="*/ 740229 h 6618514"/>
              <a:gd name="connsiteX51" fmla="*/ 4809781 w 8017438"/>
              <a:gd name="connsiteY51" fmla="*/ 754743 h 6618514"/>
              <a:gd name="connsiteX52" fmla="*/ 4911381 w 8017438"/>
              <a:gd name="connsiteY52" fmla="*/ 769257 h 6618514"/>
              <a:gd name="connsiteX53" fmla="*/ 5172638 w 8017438"/>
              <a:gd name="connsiteY53" fmla="*/ 798286 h 6618514"/>
              <a:gd name="connsiteX54" fmla="*/ 5230695 w 8017438"/>
              <a:gd name="connsiteY54" fmla="*/ 812800 h 6618514"/>
              <a:gd name="connsiteX55" fmla="*/ 5622581 w 8017438"/>
              <a:gd name="connsiteY55" fmla="*/ 899886 h 6618514"/>
              <a:gd name="connsiteX56" fmla="*/ 5753209 w 8017438"/>
              <a:gd name="connsiteY56" fmla="*/ 928914 h 6618514"/>
              <a:gd name="connsiteX57" fmla="*/ 5898352 w 8017438"/>
              <a:gd name="connsiteY57" fmla="*/ 957943 h 6618514"/>
              <a:gd name="connsiteX58" fmla="*/ 5985438 w 8017438"/>
              <a:gd name="connsiteY58" fmla="*/ 972457 h 6618514"/>
              <a:gd name="connsiteX59" fmla="*/ 6043495 w 8017438"/>
              <a:gd name="connsiteY59" fmla="*/ 986971 h 6618514"/>
              <a:gd name="connsiteX60" fmla="*/ 6159609 w 8017438"/>
              <a:gd name="connsiteY60" fmla="*/ 1001486 h 6618514"/>
              <a:gd name="connsiteX61" fmla="*/ 6362809 w 8017438"/>
              <a:gd name="connsiteY61" fmla="*/ 1045029 h 6618514"/>
              <a:gd name="connsiteX62" fmla="*/ 6464409 w 8017438"/>
              <a:gd name="connsiteY62" fmla="*/ 1074057 h 6618514"/>
              <a:gd name="connsiteX63" fmla="*/ 6522467 w 8017438"/>
              <a:gd name="connsiteY63" fmla="*/ 1103086 h 6618514"/>
              <a:gd name="connsiteX64" fmla="*/ 6580524 w 8017438"/>
              <a:gd name="connsiteY64" fmla="*/ 1117600 h 6618514"/>
              <a:gd name="connsiteX65" fmla="*/ 6957895 w 8017438"/>
              <a:gd name="connsiteY65" fmla="*/ 1262743 h 6618514"/>
              <a:gd name="connsiteX66" fmla="*/ 7001438 w 8017438"/>
              <a:gd name="connsiteY66" fmla="*/ 1277257 h 6618514"/>
              <a:gd name="connsiteX67" fmla="*/ 7088524 w 8017438"/>
              <a:gd name="connsiteY67" fmla="*/ 1291771 h 6618514"/>
              <a:gd name="connsiteX68" fmla="*/ 7146581 w 8017438"/>
              <a:gd name="connsiteY68" fmla="*/ 1306286 h 6618514"/>
              <a:gd name="connsiteX69" fmla="*/ 7378809 w 8017438"/>
              <a:gd name="connsiteY69" fmla="*/ 1320800 h 6618514"/>
              <a:gd name="connsiteX70" fmla="*/ 7465895 w 8017438"/>
              <a:gd name="connsiteY70" fmla="*/ 1335314 h 6618514"/>
              <a:gd name="connsiteX71" fmla="*/ 7654581 w 8017438"/>
              <a:gd name="connsiteY71" fmla="*/ 1364343 h 6618514"/>
              <a:gd name="connsiteX72" fmla="*/ 7741667 w 8017438"/>
              <a:gd name="connsiteY72" fmla="*/ 1407886 h 6618514"/>
              <a:gd name="connsiteX73" fmla="*/ 7785209 w 8017438"/>
              <a:gd name="connsiteY73" fmla="*/ 1436914 h 6618514"/>
              <a:gd name="connsiteX74" fmla="*/ 7857781 w 8017438"/>
              <a:gd name="connsiteY74" fmla="*/ 1465943 h 6618514"/>
              <a:gd name="connsiteX75" fmla="*/ 7901324 w 8017438"/>
              <a:gd name="connsiteY75" fmla="*/ 1494971 h 6618514"/>
              <a:gd name="connsiteX76" fmla="*/ 8017438 w 8017438"/>
              <a:gd name="connsiteY76" fmla="*/ 1524000 h 6618514"/>
              <a:gd name="connsiteX77" fmla="*/ 7973895 w 8017438"/>
              <a:gd name="connsiteY77" fmla="*/ 1756229 h 6618514"/>
              <a:gd name="connsiteX78" fmla="*/ 7915838 w 8017438"/>
              <a:gd name="connsiteY78" fmla="*/ 1944914 h 6618514"/>
              <a:gd name="connsiteX79" fmla="*/ 7901324 w 8017438"/>
              <a:gd name="connsiteY79" fmla="*/ 2046514 h 6618514"/>
              <a:gd name="connsiteX80" fmla="*/ 7872295 w 8017438"/>
              <a:gd name="connsiteY80" fmla="*/ 2177143 h 6618514"/>
              <a:gd name="connsiteX81" fmla="*/ 7857781 w 8017438"/>
              <a:gd name="connsiteY81" fmla="*/ 2264229 h 6618514"/>
              <a:gd name="connsiteX82" fmla="*/ 7843267 w 8017438"/>
              <a:gd name="connsiteY82" fmla="*/ 2336800 h 6618514"/>
              <a:gd name="connsiteX83" fmla="*/ 7799724 w 8017438"/>
              <a:gd name="connsiteY83" fmla="*/ 2699657 h 6618514"/>
              <a:gd name="connsiteX84" fmla="*/ 7785209 w 8017438"/>
              <a:gd name="connsiteY84" fmla="*/ 2989943 h 6618514"/>
              <a:gd name="connsiteX85" fmla="*/ 7756181 w 8017438"/>
              <a:gd name="connsiteY85" fmla="*/ 3149600 h 6618514"/>
              <a:gd name="connsiteX86" fmla="*/ 7741667 w 8017438"/>
              <a:gd name="connsiteY86" fmla="*/ 3251200 h 6618514"/>
              <a:gd name="connsiteX87" fmla="*/ 7727152 w 8017438"/>
              <a:gd name="connsiteY87" fmla="*/ 3323771 h 6618514"/>
              <a:gd name="connsiteX88" fmla="*/ 7712638 w 8017438"/>
              <a:gd name="connsiteY88" fmla="*/ 3410857 h 6618514"/>
              <a:gd name="connsiteX89" fmla="*/ 7683609 w 8017438"/>
              <a:gd name="connsiteY89" fmla="*/ 3556000 h 6618514"/>
              <a:gd name="connsiteX90" fmla="*/ 7654581 w 8017438"/>
              <a:gd name="connsiteY90" fmla="*/ 4064000 h 6618514"/>
              <a:gd name="connsiteX91" fmla="*/ 7596524 w 8017438"/>
              <a:gd name="connsiteY91" fmla="*/ 4354286 h 6618514"/>
              <a:gd name="connsiteX92" fmla="*/ 7582009 w 8017438"/>
              <a:gd name="connsiteY92" fmla="*/ 4426857 h 6618514"/>
              <a:gd name="connsiteX93" fmla="*/ 7552981 w 8017438"/>
              <a:gd name="connsiteY93" fmla="*/ 4499429 h 6618514"/>
              <a:gd name="connsiteX94" fmla="*/ 7523952 w 8017438"/>
              <a:gd name="connsiteY94" fmla="*/ 4586514 h 6618514"/>
              <a:gd name="connsiteX95" fmla="*/ 7494924 w 8017438"/>
              <a:gd name="connsiteY95" fmla="*/ 4818743 h 6618514"/>
              <a:gd name="connsiteX96" fmla="*/ 7480409 w 8017438"/>
              <a:gd name="connsiteY96" fmla="*/ 4949371 h 6618514"/>
              <a:gd name="connsiteX97" fmla="*/ 7422352 w 8017438"/>
              <a:gd name="connsiteY97" fmla="*/ 5152571 h 6618514"/>
              <a:gd name="connsiteX98" fmla="*/ 7393324 w 8017438"/>
              <a:gd name="connsiteY98" fmla="*/ 5312229 h 6618514"/>
              <a:gd name="connsiteX99" fmla="*/ 7349781 w 8017438"/>
              <a:gd name="connsiteY99" fmla="*/ 5500914 h 6618514"/>
              <a:gd name="connsiteX100" fmla="*/ 7320752 w 8017438"/>
              <a:gd name="connsiteY100" fmla="*/ 5747657 h 6618514"/>
              <a:gd name="connsiteX101" fmla="*/ 7291724 w 8017438"/>
              <a:gd name="connsiteY101" fmla="*/ 6008914 h 6618514"/>
              <a:gd name="connsiteX102" fmla="*/ 7277209 w 8017438"/>
              <a:gd name="connsiteY102" fmla="*/ 6066971 h 6618514"/>
              <a:gd name="connsiteX103" fmla="*/ 7248181 w 8017438"/>
              <a:gd name="connsiteY103" fmla="*/ 6342743 h 6618514"/>
              <a:gd name="connsiteX104" fmla="*/ 7190124 w 8017438"/>
              <a:gd name="connsiteY104" fmla="*/ 6473371 h 6618514"/>
              <a:gd name="connsiteX105" fmla="*/ 7146581 w 8017438"/>
              <a:gd name="connsiteY105" fmla="*/ 6618514 h 6618514"/>
              <a:gd name="connsiteX106" fmla="*/ 6943381 w 8017438"/>
              <a:gd name="connsiteY106" fmla="*/ 6604000 h 6618514"/>
              <a:gd name="connsiteX107" fmla="*/ 6899838 w 8017438"/>
              <a:gd name="connsiteY107" fmla="*/ 6574971 h 6618514"/>
              <a:gd name="connsiteX108" fmla="*/ 6783724 w 8017438"/>
              <a:gd name="connsiteY108" fmla="*/ 6516914 h 6618514"/>
              <a:gd name="connsiteX109" fmla="*/ 6682124 w 8017438"/>
              <a:gd name="connsiteY109" fmla="*/ 6473371 h 6618514"/>
              <a:gd name="connsiteX110" fmla="*/ 6624067 w 8017438"/>
              <a:gd name="connsiteY110" fmla="*/ 6458857 h 6618514"/>
              <a:gd name="connsiteX111" fmla="*/ 6551495 w 8017438"/>
              <a:gd name="connsiteY111" fmla="*/ 6444343 h 6618514"/>
              <a:gd name="connsiteX112" fmla="*/ 6464409 w 8017438"/>
              <a:gd name="connsiteY112" fmla="*/ 6415314 h 6618514"/>
              <a:gd name="connsiteX113" fmla="*/ 6348295 w 8017438"/>
              <a:gd name="connsiteY113" fmla="*/ 6386286 h 6618514"/>
              <a:gd name="connsiteX114" fmla="*/ 6217667 w 8017438"/>
              <a:gd name="connsiteY114" fmla="*/ 6342743 h 6618514"/>
              <a:gd name="connsiteX115" fmla="*/ 5898352 w 8017438"/>
              <a:gd name="connsiteY115" fmla="*/ 6284686 h 6618514"/>
              <a:gd name="connsiteX116" fmla="*/ 5811267 w 8017438"/>
              <a:gd name="connsiteY116" fmla="*/ 6270171 h 6618514"/>
              <a:gd name="connsiteX117" fmla="*/ 5651609 w 8017438"/>
              <a:gd name="connsiteY117" fmla="*/ 6226629 h 6618514"/>
              <a:gd name="connsiteX118" fmla="*/ 5506467 w 8017438"/>
              <a:gd name="connsiteY118" fmla="*/ 6168571 h 6618514"/>
              <a:gd name="connsiteX119" fmla="*/ 5361324 w 8017438"/>
              <a:gd name="connsiteY119" fmla="*/ 6081486 h 6618514"/>
              <a:gd name="connsiteX120" fmla="*/ 5158124 w 8017438"/>
              <a:gd name="connsiteY120" fmla="*/ 5994400 h 6618514"/>
              <a:gd name="connsiteX121" fmla="*/ 5085552 w 8017438"/>
              <a:gd name="connsiteY121" fmla="*/ 5979886 h 6618514"/>
              <a:gd name="connsiteX122" fmla="*/ 5042009 w 8017438"/>
              <a:gd name="connsiteY122" fmla="*/ 5965371 h 6618514"/>
              <a:gd name="connsiteX123" fmla="*/ 4446924 w 8017438"/>
              <a:gd name="connsiteY123" fmla="*/ 5950857 h 6618514"/>
              <a:gd name="connsiteX124" fmla="*/ 4388867 w 8017438"/>
              <a:gd name="connsiteY124" fmla="*/ 5936343 h 6618514"/>
              <a:gd name="connsiteX125" fmla="*/ 3924409 w 8017438"/>
              <a:gd name="connsiteY125" fmla="*/ 5936343 h 6618514"/>
              <a:gd name="connsiteX126" fmla="*/ 3706695 w 8017438"/>
              <a:gd name="connsiteY126" fmla="*/ 5965371 h 6618514"/>
              <a:gd name="connsiteX127" fmla="*/ 3605095 w 8017438"/>
              <a:gd name="connsiteY127" fmla="*/ 5979886 h 6618514"/>
              <a:gd name="connsiteX128" fmla="*/ 3155152 w 8017438"/>
              <a:gd name="connsiteY128" fmla="*/ 5994400 h 6618514"/>
              <a:gd name="connsiteX129" fmla="*/ 2850352 w 8017438"/>
              <a:gd name="connsiteY129" fmla="*/ 5979886 h 6618514"/>
              <a:gd name="connsiteX130" fmla="*/ 2763267 w 8017438"/>
              <a:gd name="connsiteY130" fmla="*/ 5936343 h 6618514"/>
              <a:gd name="connsiteX131" fmla="*/ 2719724 w 8017438"/>
              <a:gd name="connsiteY131" fmla="*/ 5921829 h 6618514"/>
              <a:gd name="connsiteX132" fmla="*/ 2632638 w 8017438"/>
              <a:gd name="connsiteY132" fmla="*/ 5863771 h 6618514"/>
              <a:gd name="connsiteX133" fmla="*/ 2574581 w 8017438"/>
              <a:gd name="connsiteY133" fmla="*/ 5820229 h 6618514"/>
              <a:gd name="connsiteX134" fmla="*/ 2531038 w 8017438"/>
              <a:gd name="connsiteY134" fmla="*/ 5805714 h 6618514"/>
              <a:gd name="connsiteX135" fmla="*/ 2472981 w 8017438"/>
              <a:gd name="connsiteY135" fmla="*/ 5762171 h 6618514"/>
              <a:gd name="connsiteX136" fmla="*/ 2429438 w 8017438"/>
              <a:gd name="connsiteY136" fmla="*/ 5747657 h 6618514"/>
              <a:gd name="connsiteX137" fmla="*/ 2342352 w 8017438"/>
              <a:gd name="connsiteY137" fmla="*/ 5675086 h 6618514"/>
              <a:gd name="connsiteX138" fmla="*/ 2284295 w 8017438"/>
              <a:gd name="connsiteY138" fmla="*/ 5646057 h 6618514"/>
              <a:gd name="connsiteX139" fmla="*/ 2211724 w 8017438"/>
              <a:gd name="connsiteY139" fmla="*/ 5602514 h 6618514"/>
              <a:gd name="connsiteX140" fmla="*/ 2139152 w 8017438"/>
              <a:gd name="connsiteY140" fmla="*/ 5573486 h 6618514"/>
              <a:gd name="connsiteX141" fmla="*/ 2095609 w 8017438"/>
              <a:gd name="connsiteY141" fmla="*/ 5558971 h 6618514"/>
              <a:gd name="connsiteX142" fmla="*/ 1994009 w 8017438"/>
              <a:gd name="connsiteY142" fmla="*/ 5500914 h 6618514"/>
              <a:gd name="connsiteX143" fmla="*/ 1892409 w 8017438"/>
              <a:gd name="connsiteY143" fmla="*/ 5471886 h 6618514"/>
              <a:gd name="connsiteX144" fmla="*/ 1848867 w 8017438"/>
              <a:gd name="connsiteY144" fmla="*/ 5442857 h 6618514"/>
              <a:gd name="connsiteX145" fmla="*/ 1805324 w 8017438"/>
              <a:gd name="connsiteY145" fmla="*/ 5370286 h 6618514"/>
              <a:gd name="connsiteX146" fmla="*/ 1761781 w 8017438"/>
              <a:gd name="connsiteY146" fmla="*/ 5254171 h 6618514"/>
              <a:gd name="connsiteX147" fmla="*/ 1747267 w 8017438"/>
              <a:gd name="connsiteY147" fmla="*/ 5167086 h 6618514"/>
              <a:gd name="connsiteX148" fmla="*/ 1732752 w 8017438"/>
              <a:gd name="connsiteY148" fmla="*/ 5036457 h 6618514"/>
              <a:gd name="connsiteX149" fmla="*/ 1689209 w 8017438"/>
              <a:gd name="connsiteY149" fmla="*/ 4905829 h 6618514"/>
              <a:gd name="connsiteX150" fmla="*/ 1660181 w 8017438"/>
              <a:gd name="connsiteY150" fmla="*/ 4775200 h 6618514"/>
              <a:gd name="connsiteX151" fmla="*/ 1631152 w 8017438"/>
              <a:gd name="connsiteY151" fmla="*/ 4717143 h 6618514"/>
              <a:gd name="connsiteX152" fmla="*/ 1602124 w 8017438"/>
              <a:gd name="connsiteY152" fmla="*/ 4630057 h 6618514"/>
              <a:gd name="connsiteX153" fmla="*/ 1573095 w 8017438"/>
              <a:gd name="connsiteY153" fmla="*/ 4528457 h 6618514"/>
              <a:gd name="connsiteX154" fmla="*/ 1544067 w 8017438"/>
              <a:gd name="connsiteY154" fmla="*/ 4484914 h 6618514"/>
              <a:gd name="connsiteX155" fmla="*/ 1515038 w 8017438"/>
              <a:gd name="connsiteY155" fmla="*/ 4383314 h 6618514"/>
              <a:gd name="connsiteX156" fmla="*/ 1500524 w 8017438"/>
              <a:gd name="connsiteY156" fmla="*/ 4267200 h 6618514"/>
              <a:gd name="connsiteX157" fmla="*/ 1413438 w 8017438"/>
              <a:gd name="connsiteY157" fmla="*/ 4093029 h 6618514"/>
              <a:gd name="connsiteX158" fmla="*/ 1384409 w 8017438"/>
              <a:gd name="connsiteY158" fmla="*/ 4020457 h 6618514"/>
              <a:gd name="connsiteX159" fmla="*/ 1355381 w 8017438"/>
              <a:gd name="connsiteY159" fmla="*/ 3962400 h 6618514"/>
              <a:gd name="connsiteX160" fmla="*/ 1340867 w 8017438"/>
              <a:gd name="connsiteY160" fmla="*/ 3904343 h 6618514"/>
              <a:gd name="connsiteX161" fmla="*/ 1311838 w 8017438"/>
              <a:gd name="connsiteY161" fmla="*/ 3860800 h 6618514"/>
              <a:gd name="connsiteX162" fmla="*/ 1268295 w 8017438"/>
              <a:gd name="connsiteY162" fmla="*/ 3730171 h 6618514"/>
              <a:gd name="connsiteX163" fmla="*/ 1239267 w 8017438"/>
              <a:gd name="connsiteY163" fmla="*/ 3686629 h 6618514"/>
              <a:gd name="connsiteX164" fmla="*/ 1210238 w 8017438"/>
              <a:gd name="connsiteY164" fmla="*/ 3599543 h 6618514"/>
              <a:gd name="connsiteX165" fmla="*/ 1181209 w 8017438"/>
              <a:gd name="connsiteY165" fmla="*/ 3526971 h 6618514"/>
              <a:gd name="connsiteX166" fmla="*/ 1123152 w 8017438"/>
              <a:gd name="connsiteY166" fmla="*/ 3410857 h 6618514"/>
              <a:gd name="connsiteX167" fmla="*/ 1108638 w 8017438"/>
              <a:gd name="connsiteY167" fmla="*/ 3338286 h 6618514"/>
              <a:gd name="connsiteX168" fmla="*/ 1079609 w 8017438"/>
              <a:gd name="connsiteY168" fmla="*/ 3294743 h 6618514"/>
              <a:gd name="connsiteX169" fmla="*/ 1065095 w 8017438"/>
              <a:gd name="connsiteY169" fmla="*/ 3207657 h 6618514"/>
              <a:gd name="connsiteX170" fmla="*/ 1007038 w 8017438"/>
              <a:gd name="connsiteY170" fmla="*/ 3091543 h 6618514"/>
              <a:gd name="connsiteX171" fmla="*/ 948981 w 8017438"/>
              <a:gd name="connsiteY171" fmla="*/ 2873829 h 6618514"/>
              <a:gd name="connsiteX172" fmla="*/ 934467 w 8017438"/>
              <a:gd name="connsiteY172" fmla="*/ 2815771 h 6618514"/>
              <a:gd name="connsiteX173" fmla="*/ 919952 w 8017438"/>
              <a:gd name="connsiteY173" fmla="*/ 2772229 h 6618514"/>
              <a:gd name="connsiteX174" fmla="*/ 905438 w 8017438"/>
              <a:gd name="connsiteY174" fmla="*/ 2699657 h 6618514"/>
              <a:gd name="connsiteX175" fmla="*/ 861895 w 8017438"/>
              <a:gd name="connsiteY175" fmla="*/ 2627086 h 66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8017438" h="6618514" fill="none" extrusionOk="0">
                <a:moveTo>
                  <a:pt x="861895" y="2685143"/>
                </a:moveTo>
                <a:cubicBezTo>
                  <a:pt x="849319" y="2631568"/>
                  <a:pt x="857072" y="2585322"/>
                  <a:pt x="847381" y="2540000"/>
                </a:cubicBezTo>
                <a:cubicBezTo>
                  <a:pt x="840918" y="2516899"/>
                  <a:pt x="821462" y="2490939"/>
                  <a:pt x="818352" y="2467429"/>
                </a:cubicBezTo>
                <a:cubicBezTo>
                  <a:pt x="769007" y="2227335"/>
                  <a:pt x="776164" y="2049268"/>
                  <a:pt x="702238" y="1857829"/>
                </a:cubicBezTo>
                <a:cubicBezTo>
                  <a:pt x="687537" y="1819353"/>
                  <a:pt x="608662" y="1825952"/>
                  <a:pt x="571609" y="1799771"/>
                </a:cubicBezTo>
                <a:cubicBezTo>
                  <a:pt x="534824" y="1779958"/>
                  <a:pt x="493647" y="1765585"/>
                  <a:pt x="455495" y="1741714"/>
                </a:cubicBezTo>
                <a:cubicBezTo>
                  <a:pt x="125626" y="1521703"/>
                  <a:pt x="548108" y="1775515"/>
                  <a:pt x="324867" y="1640114"/>
                </a:cubicBezTo>
                <a:cubicBezTo>
                  <a:pt x="248639" y="1580923"/>
                  <a:pt x="240631" y="1587318"/>
                  <a:pt x="165209" y="1538514"/>
                </a:cubicBezTo>
                <a:cubicBezTo>
                  <a:pt x="144772" y="1525009"/>
                  <a:pt x="129695" y="1507419"/>
                  <a:pt x="107152" y="1494971"/>
                </a:cubicBezTo>
                <a:cubicBezTo>
                  <a:pt x="-170222" y="1332832"/>
                  <a:pt x="261429" y="1549727"/>
                  <a:pt x="5552" y="1436914"/>
                </a:cubicBezTo>
                <a:cubicBezTo>
                  <a:pt x="39593" y="1432174"/>
                  <a:pt x="84173" y="1425213"/>
                  <a:pt x="121667" y="1422400"/>
                </a:cubicBezTo>
                <a:cubicBezTo>
                  <a:pt x="180349" y="1410664"/>
                  <a:pt x="295837" y="1378857"/>
                  <a:pt x="295838" y="1378857"/>
                </a:cubicBezTo>
                <a:cubicBezTo>
                  <a:pt x="332639" y="1362211"/>
                  <a:pt x="371817" y="1341117"/>
                  <a:pt x="397438" y="1320800"/>
                </a:cubicBezTo>
                <a:cubicBezTo>
                  <a:pt x="418957" y="1307778"/>
                  <a:pt x="433541" y="1242251"/>
                  <a:pt x="440981" y="1219200"/>
                </a:cubicBezTo>
                <a:cubicBezTo>
                  <a:pt x="439807" y="1172731"/>
                  <a:pt x="434825" y="1122996"/>
                  <a:pt x="426467" y="1074057"/>
                </a:cubicBezTo>
                <a:cubicBezTo>
                  <a:pt x="421870" y="1052124"/>
                  <a:pt x="398719" y="1040533"/>
                  <a:pt x="397438" y="1016000"/>
                </a:cubicBezTo>
                <a:cubicBezTo>
                  <a:pt x="402023" y="899720"/>
                  <a:pt x="433248" y="823258"/>
                  <a:pt x="455495" y="711200"/>
                </a:cubicBezTo>
                <a:cubicBezTo>
                  <a:pt x="473978" y="574178"/>
                  <a:pt x="421734" y="729660"/>
                  <a:pt x="499038" y="566057"/>
                </a:cubicBezTo>
                <a:cubicBezTo>
                  <a:pt x="503675" y="553027"/>
                  <a:pt x="507172" y="534148"/>
                  <a:pt x="513552" y="522514"/>
                </a:cubicBezTo>
                <a:cubicBezTo>
                  <a:pt x="524040" y="510654"/>
                  <a:pt x="533253" y="493606"/>
                  <a:pt x="542581" y="478971"/>
                </a:cubicBezTo>
                <a:cubicBezTo>
                  <a:pt x="551813" y="462073"/>
                  <a:pt x="560379" y="442555"/>
                  <a:pt x="571609" y="420914"/>
                </a:cubicBezTo>
                <a:cubicBezTo>
                  <a:pt x="581756" y="405718"/>
                  <a:pt x="601378" y="392086"/>
                  <a:pt x="615152" y="377371"/>
                </a:cubicBezTo>
                <a:cubicBezTo>
                  <a:pt x="620355" y="360743"/>
                  <a:pt x="621108" y="344311"/>
                  <a:pt x="629667" y="333829"/>
                </a:cubicBezTo>
                <a:cubicBezTo>
                  <a:pt x="639722" y="322357"/>
                  <a:pt x="656412" y="316488"/>
                  <a:pt x="673209" y="304800"/>
                </a:cubicBezTo>
                <a:cubicBezTo>
                  <a:pt x="693911" y="291731"/>
                  <a:pt x="709870" y="279654"/>
                  <a:pt x="731267" y="261257"/>
                </a:cubicBezTo>
                <a:cubicBezTo>
                  <a:pt x="749050" y="247155"/>
                  <a:pt x="758681" y="229306"/>
                  <a:pt x="774809" y="217714"/>
                </a:cubicBezTo>
                <a:cubicBezTo>
                  <a:pt x="798114" y="202141"/>
                  <a:pt x="825268" y="190661"/>
                  <a:pt x="847381" y="174171"/>
                </a:cubicBezTo>
                <a:cubicBezTo>
                  <a:pt x="861604" y="160508"/>
                  <a:pt x="873589" y="143819"/>
                  <a:pt x="890924" y="130629"/>
                </a:cubicBezTo>
                <a:cubicBezTo>
                  <a:pt x="908458" y="120729"/>
                  <a:pt x="927119" y="110330"/>
                  <a:pt x="948981" y="101600"/>
                </a:cubicBezTo>
                <a:cubicBezTo>
                  <a:pt x="966735" y="92367"/>
                  <a:pt x="976869" y="78664"/>
                  <a:pt x="992524" y="72571"/>
                </a:cubicBezTo>
                <a:cubicBezTo>
                  <a:pt x="1009745" y="62441"/>
                  <a:pt x="1032113" y="64287"/>
                  <a:pt x="1050581" y="58057"/>
                </a:cubicBezTo>
                <a:cubicBezTo>
                  <a:pt x="1104322" y="47037"/>
                  <a:pt x="1166094" y="38975"/>
                  <a:pt x="1210238" y="29029"/>
                </a:cubicBezTo>
                <a:cubicBezTo>
                  <a:pt x="1254371" y="28490"/>
                  <a:pt x="1420032" y="3531"/>
                  <a:pt x="1456981" y="0"/>
                </a:cubicBezTo>
                <a:cubicBezTo>
                  <a:pt x="1485056" y="-9385"/>
                  <a:pt x="1678615" y="20673"/>
                  <a:pt x="1747267" y="29029"/>
                </a:cubicBezTo>
                <a:cubicBezTo>
                  <a:pt x="1922728" y="62462"/>
                  <a:pt x="1778371" y="48347"/>
                  <a:pt x="1964981" y="116114"/>
                </a:cubicBezTo>
                <a:cubicBezTo>
                  <a:pt x="1992554" y="122286"/>
                  <a:pt x="2014990" y="125178"/>
                  <a:pt x="2037552" y="130629"/>
                </a:cubicBezTo>
                <a:cubicBezTo>
                  <a:pt x="2079642" y="131745"/>
                  <a:pt x="2112813" y="138615"/>
                  <a:pt x="2153667" y="145143"/>
                </a:cubicBezTo>
                <a:cubicBezTo>
                  <a:pt x="2201168" y="153817"/>
                  <a:pt x="2248526" y="165760"/>
                  <a:pt x="2298809" y="174171"/>
                </a:cubicBezTo>
                <a:cubicBezTo>
                  <a:pt x="2342015" y="189222"/>
                  <a:pt x="2395465" y="179659"/>
                  <a:pt x="2443952" y="188686"/>
                </a:cubicBezTo>
                <a:cubicBezTo>
                  <a:pt x="2484315" y="189720"/>
                  <a:pt x="2534155" y="192741"/>
                  <a:pt x="2574581" y="203200"/>
                </a:cubicBezTo>
                <a:cubicBezTo>
                  <a:pt x="3124774" y="264106"/>
                  <a:pt x="2746522" y="229780"/>
                  <a:pt x="3053552" y="246743"/>
                </a:cubicBezTo>
                <a:cubicBezTo>
                  <a:pt x="3171260" y="302944"/>
                  <a:pt x="3301728" y="291495"/>
                  <a:pt x="3401895" y="362857"/>
                </a:cubicBezTo>
                <a:cubicBezTo>
                  <a:pt x="3422410" y="371780"/>
                  <a:pt x="3441663" y="382680"/>
                  <a:pt x="3459952" y="391886"/>
                </a:cubicBezTo>
                <a:cubicBezTo>
                  <a:pt x="3480937" y="405144"/>
                  <a:pt x="3509746" y="424611"/>
                  <a:pt x="3532524" y="435429"/>
                </a:cubicBezTo>
                <a:cubicBezTo>
                  <a:pt x="3568446" y="449002"/>
                  <a:pt x="3610220" y="463034"/>
                  <a:pt x="3648638" y="478971"/>
                </a:cubicBezTo>
                <a:cubicBezTo>
                  <a:pt x="3869143" y="541804"/>
                  <a:pt x="3694843" y="467852"/>
                  <a:pt x="4040524" y="595086"/>
                </a:cubicBezTo>
                <a:cubicBezTo>
                  <a:pt x="4052775" y="598877"/>
                  <a:pt x="4069009" y="605935"/>
                  <a:pt x="4084067" y="609600"/>
                </a:cubicBezTo>
                <a:cubicBezTo>
                  <a:pt x="4106414" y="620593"/>
                  <a:pt x="4132436" y="630926"/>
                  <a:pt x="4156638" y="638629"/>
                </a:cubicBezTo>
                <a:cubicBezTo>
                  <a:pt x="4240943" y="661356"/>
                  <a:pt x="4273996" y="662252"/>
                  <a:pt x="4359838" y="682171"/>
                </a:cubicBezTo>
                <a:cubicBezTo>
                  <a:pt x="4459117" y="722217"/>
                  <a:pt x="4312839" y="671945"/>
                  <a:pt x="4504981" y="711200"/>
                </a:cubicBezTo>
                <a:cubicBezTo>
                  <a:pt x="4541689" y="719139"/>
                  <a:pt x="4567854" y="733169"/>
                  <a:pt x="4606581" y="740229"/>
                </a:cubicBezTo>
                <a:cubicBezTo>
                  <a:pt x="4663015" y="750907"/>
                  <a:pt x="4750193" y="747915"/>
                  <a:pt x="4809781" y="754743"/>
                </a:cubicBezTo>
                <a:cubicBezTo>
                  <a:pt x="4844627" y="752659"/>
                  <a:pt x="4873862" y="760835"/>
                  <a:pt x="4911381" y="769257"/>
                </a:cubicBezTo>
                <a:cubicBezTo>
                  <a:pt x="4972867" y="776893"/>
                  <a:pt x="5097262" y="791157"/>
                  <a:pt x="5172638" y="798286"/>
                </a:cubicBezTo>
                <a:cubicBezTo>
                  <a:pt x="5191052" y="798874"/>
                  <a:pt x="5211257" y="808975"/>
                  <a:pt x="5230695" y="812800"/>
                </a:cubicBezTo>
                <a:cubicBezTo>
                  <a:pt x="5376131" y="837360"/>
                  <a:pt x="5481204" y="855879"/>
                  <a:pt x="5622581" y="899886"/>
                </a:cubicBezTo>
                <a:cubicBezTo>
                  <a:pt x="5648599" y="897340"/>
                  <a:pt x="5727937" y="930719"/>
                  <a:pt x="5753209" y="928914"/>
                </a:cubicBezTo>
                <a:cubicBezTo>
                  <a:pt x="5802515" y="939947"/>
                  <a:pt x="5851649" y="948559"/>
                  <a:pt x="5898352" y="957943"/>
                </a:cubicBezTo>
                <a:cubicBezTo>
                  <a:pt x="5923428" y="964067"/>
                  <a:pt x="5954383" y="965818"/>
                  <a:pt x="5985438" y="972457"/>
                </a:cubicBezTo>
                <a:cubicBezTo>
                  <a:pt x="6002546" y="978498"/>
                  <a:pt x="6023056" y="981788"/>
                  <a:pt x="6043495" y="986971"/>
                </a:cubicBezTo>
                <a:cubicBezTo>
                  <a:pt x="6081270" y="990024"/>
                  <a:pt x="6117434" y="1000079"/>
                  <a:pt x="6159609" y="1001486"/>
                </a:cubicBezTo>
                <a:cubicBezTo>
                  <a:pt x="6231105" y="1014945"/>
                  <a:pt x="6288771" y="1033457"/>
                  <a:pt x="6362809" y="1045029"/>
                </a:cubicBezTo>
                <a:cubicBezTo>
                  <a:pt x="6388421" y="1054484"/>
                  <a:pt x="6437925" y="1058005"/>
                  <a:pt x="6464409" y="1074057"/>
                </a:cubicBezTo>
                <a:cubicBezTo>
                  <a:pt x="6486969" y="1080594"/>
                  <a:pt x="6502289" y="1095138"/>
                  <a:pt x="6522467" y="1103086"/>
                </a:cubicBezTo>
                <a:cubicBezTo>
                  <a:pt x="6539830" y="1106327"/>
                  <a:pt x="6561264" y="1109950"/>
                  <a:pt x="6580524" y="1117600"/>
                </a:cubicBezTo>
                <a:cubicBezTo>
                  <a:pt x="7016492" y="1326413"/>
                  <a:pt x="6600233" y="1109476"/>
                  <a:pt x="6957895" y="1262743"/>
                </a:cubicBezTo>
                <a:cubicBezTo>
                  <a:pt x="6971916" y="1266518"/>
                  <a:pt x="6987073" y="1272616"/>
                  <a:pt x="7001438" y="1277257"/>
                </a:cubicBezTo>
                <a:cubicBezTo>
                  <a:pt x="7034926" y="1284748"/>
                  <a:pt x="7058309" y="1288817"/>
                  <a:pt x="7088524" y="1291771"/>
                </a:cubicBezTo>
                <a:cubicBezTo>
                  <a:pt x="7104881" y="1296918"/>
                  <a:pt x="7125080" y="1300760"/>
                  <a:pt x="7146581" y="1306286"/>
                </a:cubicBezTo>
                <a:cubicBezTo>
                  <a:pt x="7229067" y="1304281"/>
                  <a:pt x="7300355" y="1313066"/>
                  <a:pt x="7378809" y="1320800"/>
                </a:cubicBezTo>
                <a:cubicBezTo>
                  <a:pt x="7407538" y="1326717"/>
                  <a:pt x="7443868" y="1337873"/>
                  <a:pt x="7465895" y="1335314"/>
                </a:cubicBezTo>
                <a:cubicBezTo>
                  <a:pt x="7716244" y="1352534"/>
                  <a:pt x="7414976" y="1312236"/>
                  <a:pt x="7654581" y="1364343"/>
                </a:cubicBezTo>
                <a:cubicBezTo>
                  <a:pt x="7678261" y="1381560"/>
                  <a:pt x="7714822" y="1392700"/>
                  <a:pt x="7741667" y="1407886"/>
                </a:cubicBezTo>
                <a:cubicBezTo>
                  <a:pt x="7757580" y="1416071"/>
                  <a:pt x="7770260" y="1427911"/>
                  <a:pt x="7785209" y="1436914"/>
                </a:cubicBezTo>
                <a:cubicBezTo>
                  <a:pt x="7807564" y="1449903"/>
                  <a:pt x="7834495" y="1454664"/>
                  <a:pt x="7857781" y="1465943"/>
                </a:cubicBezTo>
                <a:cubicBezTo>
                  <a:pt x="7874719" y="1476905"/>
                  <a:pt x="7885445" y="1485446"/>
                  <a:pt x="7901324" y="1494971"/>
                </a:cubicBezTo>
                <a:cubicBezTo>
                  <a:pt x="7929841" y="1510672"/>
                  <a:pt x="7987553" y="1520032"/>
                  <a:pt x="8017438" y="1524000"/>
                </a:cubicBezTo>
                <a:cubicBezTo>
                  <a:pt x="8009866" y="1575129"/>
                  <a:pt x="7987936" y="1684593"/>
                  <a:pt x="7973895" y="1756229"/>
                </a:cubicBezTo>
                <a:cubicBezTo>
                  <a:pt x="7956984" y="1810191"/>
                  <a:pt x="7917674" y="1888227"/>
                  <a:pt x="7915838" y="1944914"/>
                </a:cubicBezTo>
                <a:cubicBezTo>
                  <a:pt x="7908913" y="1980499"/>
                  <a:pt x="7905816" y="2018453"/>
                  <a:pt x="7901324" y="2046514"/>
                </a:cubicBezTo>
                <a:cubicBezTo>
                  <a:pt x="7886224" y="2194762"/>
                  <a:pt x="7884488" y="2026570"/>
                  <a:pt x="7872295" y="2177143"/>
                </a:cubicBezTo>
                <a:cubicBezTo>
                  <a:pt x="7868819" y="2204241"/>
                  <a:pt x="7863015" y="2232253"/>
                  <a:pt x="7857781" y="2264229"/>
                </a:cubicBezTo>
                <a:cubicBezTo>
                  <a:pt x="7854493" y="2285742"/>
                  <a:pt x="7847470" y="2309287"/>
                  <a:pt x="7843267" y="2336800"/>
                </a:cubicBezTo>
                <a:cubicBezTo>
                  <a:pt x="7823846" y="2677302"/>
                  <a:pt x="7830218" y="2526881"/>
                  <a:pt x="7799724" y="2699657"/>
                </a:cubicBezTo>
                <a:cubicBezTo>
                  <a:pt x="7793706" y="2785140"/>
                  <a:pt x="7776053" y="2897099"/>
                  <a:pt x="7785209" y="2989943"/>
                </a:cubicBezTo>
                <a:cubicBezTo>
                  <a:pt x="7782812" y="3043814"/>
                  <a:pt x="7772139" y="3094285"/>
                  <a:pt x="7756181" y="3149600"/>
                </a:cubicBezTo>
                <a:cubicBezTo>
                  <a:pt x="7747930" y="3182234"/>
                  <a:pt x="7748789" y="3216954"/>
                  <a:pt x="7741667" y="3251200"/>
                </a:cubicBezTo>
                <a:cubicBezTo>
                  <a:pt x="7739955" y="3276612"/>
                  <a:pt x="7731757" y="3299247"/>
                  <a:pt x="7727152" y="3323771"/>
                </a:cubicBezTo>
                <a:cubicBezTo>
                  <a:pt x="7721468" y="3348408"/>
                  <a:pt x="7721874" y="3381899"/>
                  <a:pt x="7712638" y="3410857"/>
                </a:cubicBezTo>
                <a:cubicBezTo>
                  <a:pt x="7672504" y="3612917"/>
                  <a:pt x="7727097" y="3230928"/>
                  <a:pt x="7683609" y="3556000"/>
                </a:cubicBezTo>
                <a:cubicBezTo>
                  <a:pt x="7675930" y="3718304"/>
                  <a:pt x="7669780" y="3868764"/>
                  <a:pt x="7654581" y="4064000"/>
                </a:cubicBezTo>
                <a:cubicBezTo>
                  <a:pt x="7631057" y="4199636"/>
                  <a:pt x="7624719" y="4233043"/>
                  <a:pt x="7596524" y="4354286"/>
                </a:cubicBezTo>
                <a:cubicBezTo>
                  <a:pt x="7594859" y="4381405"/>
                  <a:pt x="7585547" y="4404252"/>
                  <a:pt x="7582009" y="4426857"/>
                </a:cubicBezTo>
                <a:cubicBezTo>
                  <a:pt x="7573100" y="4453199"/>
                  <a:pt x="7559424" y="4474556"/>
                  <a:pt x="7552981" y="4499429"/>
                </a:cubicBezTo>
                <a:cubicBezTo>
                  <a:pt x="7544573" y="4525566"/>
                  <a:pt x="7534274" y="4557244"/>
                  <a:pt x="7523952" y="4586514"/>
                </a:cubicBezTo>
                <a:cubicBezTo>
                  <a:pt x="7511104" y="4656290"/>
                  <a:pt x="7493475" y="4739334"/>
                  <a:pt x="7494924" y="4818743"/>
                </a:cubicBezTo>
                <a:cubicBezTo>
                  <a:pt x="7485914" y="4863830"/>
                  <a:pt x="7488050" y="4906678"/>
                  <a:pt x="7480409" y="4949371"/>
                </a:cubicBezTo>
                <a:cubicBezTo>
                  <a:pt x="7466302" y="5018018"/>
                  <a:pt x="7429105" y="5092202"/>
                  <a:pt x="7422352" y="5152571"/>
                </a:cubicBezTo>
                <a:cubicBezTo>
                  <a:pt x="7416753" y="5194284"/>
                  <a:pt x="7404337" y="5279118"/>
                  <a:pt x="7393324" y="5312229"/>
                </a:cubicBezTo>
                <a:cubicBezTo>
                  <a:pt x="7371698" y="5459798"/>
                  <a:pt x="7432983" y="5199128"/>
                  <a:pt x="7349781" y="5500914"/>
                </a:cubicBezTo>
                <a:cubicBezTo>
                  <a:pt x="7335968" y="5584993"/>
                  <a:pt x="7321939" y="5670823"/>
                  <a:pt x="7320752" y="5747657"/>
                </a:cubicBezTo>
                <a:cubicBezTo>
                  <a:pt x="7309896" y="5811787"/>
                  <a:pt x="7313877" y="5934332"/>
                  <a:pt x="7291724" y="6008914"/>
                </a:cubicBezTo>
                <a:cubicBezTo>
                  <a:pt x="7288200" y="6028579"/>
                  <a:pt x="7279714" y="6049393"/>
                  <a:pt x="7277209" y="6066971"/>
                </a:cubicBezTo>
                <a:cubicBezTo>
                  <a:pt x="7281644" y="6120542"/>
                  <a:pt x="7259154" y="6267843"/>
                  <a:pt x="7248181" y="6342743"/>
                </a:cubicBezTo>
                <a:cubicBezTo>
                  <a:pt x="7184398" y="6557338"/>
                  <a:pt x="7249142" y="6365847"/>
                  <a:pt x="7190124" y="6473371"/>
                </a:cubicBezTo>
                <a:cubicBezTo>
                  <a:pt x="7169242" y="6520475"/>
                  <a:pt x="7156750" y="6573346"/>
                  <a:pt x="7146581" y="6618514"/>
                </a:cubicBezTo>
                <a:cubicBezTo>
                  <a:pt x="7082066" y="6614900"/>
                  <a:pt x="7012703" y="6610488"/>
                  <a:pt x="6943381" y="6604000"/>
                </a:cubicBezTo>
                <a:cubicBezTo>
                  <a:pt x="6924925" y="6597966"/>
                  <a:pt x="6918216" y="6582823"/>
                  <a:pt x="6899838" y="6574971"/>
                </a:cubicBezTo>
                <a:cubicBezTo>
                  <a:pt x="6854003" y="6554969"/>
                  <a:pt x="6823360" y="6530459"/>
                  <a:pt x="6783724" y="6516914"/>
                </a:cubicBezTo>
                <a:cubicBezTo>
                  <a:pt x="6732686" y="6490780"/>
                  <a:pt x="6731628" y="6487698"/>
                  <a:pt x="6682124" y="6473371"/>
                </a:cubicBezTo>
                <a:cubicBezTo>
                  <a:pt x="6663296" y="6468266"/>
                  <a:pt x="6643265" y="6463040"/>
                  <a:pt x="6624067" y="6458857"/>
                </a:cubicBezTo>
                <a:cubicBezTo>
                  <a:pt x="6600589" y="6453627"/>
                  <a:pt x="6577958" y="6452741"/>
                  <a:pt x="6551495" y="6444343"/>
                </a:cubicBezTo>
                <a:cubicBezTo>
                  <a:pt x="6523593" y="6434632"/>
                  <a:pt x="6496418" y="6425993"/>
                  <a:pt x="6464409" y="6415314"/>
                </a:cubicBezTo>
                <a:cubicBezTo>
                  <a:pt x="6429969" y="6402995"/>
                  <a:pt x="6385896" y="6397388"/>
                  <a:pt x="6348295" y="6386286"/>
                </a:cubicBezTo>
                <a:cubicBezTo>
                  <a:pt x="6304850" y="6370917"/>
                  <a:pt x="6257625" y="6344038"/>
                  <a:pt x="6217667" y="6342743"/>
                </a:cubicBezTo>
                <a:cubicBezTo>
                  <a:pt x="6076659" y="6341054"/>
                  <a:pt x="6015262" y="6279382"/>
                  <a:pt x="5898352" y="6284686"/>
                </a:cubicBezTo>
                <a:cubicBezTo>
                  <a:pt x="5870310" y="6276853"/>
                  <a:pt x="5842115" y="6272536"/>
                  <a:pt x="5811267" y="6270171"/>
                </a:cubicBezTo>
                <a:cubicBezTo>
                  <a:pt x="5723838" y="6250951"/>
                  <a:pt x="5765804" y="6261141"/>
                  <a:pt x="5651609" y="6226629"/>
                </a:cubicBezTo>
                <a:cubicBezTo>
                  <a:pt x="5367439" y="6045820"/>
                  <a:pt x="5816527" y="6290500"/>
                  <a:pt x="5506467" y="6168571"/>
                </a:cubicBezTo>
                <a:cubicBezTo>
                  <a:pt x="5450007" y="6138558"/>
                  <a:pt x="5415800" y="6111528"/>
                  <a:pt x="5361324" y="6081486"/>
                </a:cubicBezTo>
                <a:cubicBezTo>
                  <a:pt x="5310955" y="6047145"/>
                  <a:pt x="5214773" y="6011588"/>
                  <a:pt x="5158124" y="5994400"/>
                </a:cubicBezTo>
                <a:cubicBezTo>
                  <a:pt x="5135205" y="5990299"/>
                  <a:pt x="5105079" y="5987669"/>
                  <a:pt x="5085552" y="5979886"/>
                </a:cubicBezTo>
                <a:cubicBezTo>
                  <a:pt x="5070809" y="5977489"/>
                  <a:pt x="5058876" y="5966728"/>
                  <a:pt x="5042009" y="5965371"/>
                </a:cubicBezTo>
                <a:cubicBezTo>
                  <a:pt x="4815371" y="5951407"/>
                  <a:pt x="4675599" y="5949319"/>
                  <a:pt x="4446924" y="5950857"/>
                </a:cubicBezTo>
                <a:cubicBezTo>
                  <a:pt x="4430264" y="5945961"/>
                  <a:pt x="4409787" y="5936172"/>
                  <a:pt x="4388867" y="5936343"/>
                </a:cubicBezTo>
                <a:cubicBezTo>
                  <a:pt x="4177362" y="5912156"/>
                  <a:pt x="4165056" y="5922048"/>
                  <a:pt x="3924409" y="5936343"/>
                </a:cubicBezTo>
                <a:cubicBezTo>
                  <a:pt x="3847934" y="5938604"/>
                  <a:pt x="3729372" y="5944560"/>
                  <a:pt x="3706695" y="5965371"/>
                </a:cubicBezTo>
                <a:cubicBezTo>
                  <a:pt x="3669282" y="5968695"/>
                  <a:pt x="3640187" y="5979091"/>
                  <a:pt x="3605095" y="5979886"/>
                </a:cubicBezTo>
                <a:cubicBezTo>
                  <a:pt x="3461068" y="5985424"/>
                  <a:pt x="3300081" y="5976568"/>
                  <a:pt x="3155152" y="5994400"/>
                </a:cubicBezTo>
                <a:cubicBezTo>
                  <a:pt x="3023616" y="6017691"/>
                  <a:pt x="3033175" y="6023376"/>
                  <a:pt x="2850352" y="5979886"/>
                </a:cubicBezTo>
                <a:cubicBezTo>
                  <a:pt x="2821148" y="5971347"/>
                  <a:pt x="2794481" y="5950863"/>
                  <a:pt x="2763267" y="5936343"/>
                </a:cubicBezTo>
                <a:cubicBezTo>
                  <a:pt x="2749223" y="5929574"/>
                  <a:pt x="2733485" y="5927670"/>
                  <a:pt x="2719724" y="5921829"/>
                </a:cubicBezTo>
                <a:cubicBezTo>
                  <a:pt x="2690143" y="5902068"/>
                  <a:pt x="2659393" y="5883717"/>
                  <a:pt x="2632638" y="5863771"/>
                </a:cubicBezTo>
                <a:cubicBezTo>
                  <a:pt x="2614000" y="5849900"/>
                  <a:pt x="2595262" y="5832704"/>
                  <a:pt x="2574581" y="5820229"/>
                </a:cubicBezTo>
                <a:cubicBezTo>
                  <a:pt x="2562533" y="5810504"/>
                  <a:pt x="2544090" y="5809645"/>
                  <a:pt x="2531038" y="5805714"/>
                </a:cubicBezTo>
                <a:cubicBezTo>
                  <a:pt x="2514848" y="5789315"/>
                  <a:pt x="2494039" y="5775821"/>
                  <a:pt x="2472981" y="5762171"/>
                </a:cubicBezTo>
                <a:cubicBezTo>
                  <a:pt x="2457990" y="5753699"/>
                  <a:pt x="2441495" y="5759026"/>
                  <a:pt x="2429438" y="5747657"/>
                </a:cubicBezTo>
                <a:cubicBezTo>
                  <a:pt x="2396522" y="5729913"/>
                  <a:pt x="2369065" y="5699553"/>
                  <a:pt x="2342352" y="5675086"/>
                </a:cubicBezTo>
                <a:cubicBezTo>
                  <a:pt x="2323592" y="5665002"/>
                  <a:pt x="2305575" y="5656075"/>
                  <a:pt x="2284295" y="5646057"/>
                </a:cubicBezTo>
                <a:cubicBezTo>
                  <a:pt x="2256003" y="5635731"/>
                  <a:pt x="2238014" y="5611132"/>
                  <a:pt x="2211724" y="5602514"/>
                </a:cubicBezTo>
                <a:cubicBezTo>
                  <a:pt x="2186295" y="5588682"/>
                  <a:pt x="2159633" y="5579345"/>
                  <a:pt x="2139152" y="5573486"/>
                </a:cubicBezTo>
                <a:cubicBezTo>
                  <a:pt x="2124250" y="5567846"/>
                  <a:pt x="2108532" y="5564042"/>
                  <a:pt x="2095609" y="5558971"/>
                </a:cubicBezTo>
                <a:cubicBezTo>
                  <a:pt x="2064623" y="5541410"/>
                  <a:pt x="2033346" y="5514987"/>
                  <a:pt x="1994009" y="5500914"/>
                </a:cubicBezTo>
                <a:cubicBezTo>
                  <a:pt x="1975781" y="5492437"/>
                  <a:pt x="1911254" y="5473882"/>
                  <a:pt x="1892409" y="5471886"/>
                </a:cubicBezTo>
                <a:cubicBezTo>
                  <a:pt x="1878394" y="5465372"/>
                  <a:pt x="1858844" y="5453580"/>
                  <a:pt x="1848867" y="5442857"/>
                </a:cubicBezTo>
                <a:cubicBezTo>
                  <a:pt x="1831796" y="5421891"/>
                  <a:pt x="1816982" y="5395498"/>
                  <a:pt x="1805324" y="5370286"/>
                </a:cubicBezTo>
                <a:cubicBezTo>
                  <a:pt x="1798804" y="5359817"/>
                  <a:pt x="1765343" y="5274015"/>
                  <a:pt x="1761781" y="5254171"/>
                </a:cubicBezTo>
                <a:cubicBezTo>
                  <a:pt x="1753740" y="5222112"/>
                  <a:pt x="1753351" y="5201065"/>
                  <a:pt x="1747267" y="5167086"/>
                </a:cubicBezTo>
                <a:cubicBezTo>
                  <a:pt x="1746813" y="5129335"/>
                  <a:pt x="1737986" y="5072185"/>
                  <a:pt x="1732752" y="5036457"/>
                </a:cubicBezTo>
                <a:cubicBezTo>
                  <a:pt x="1722795" y="4991652"/>
                  <a:pt x="1689208" y="4905828"/>
                  <a:pt x="1689209" y="4905829"/>
                </a:cubicBezTo>
                <a:cubicBezTo>
                  <a:pt x="1681455" y="4851991"/>
                  <a:pt x="1683059" y="4815243"/>
                  <a:pt x="1660181" y="4775200"/>
                </a:cubicBezTo>
                <a:cubicBezTo>
                  <a:pt x="1651270" y="4755851"/>
                  <a:pt x="1639612" y="4740634"/>
                  <a:pt x="1631152" y="4717143"/>
                </a:cubicBezTo>
                <a:cubicBezTo>
                  <a:pt x="1614496" y="4689185"/>
                  <a:pt x="1612833" y="4662198"/>
                  <a:pt x="1602124" y="4630057"/>
                </a:cubicBezTo>
                <a:cubicBezTo>
                  <a:pt x="1593893" y="4610356"/>
                  <a:pt x="1586832" y="4556764"/>
                  <a:pt x="1573095" y="4528457"/>
                </a:cubicBezTo>
                <a:cubicBezTo>
                  <a:pt x="1565671" y="4515741"/>
                  <a:pt x="1552140" y="4498818"/>
                  <a:pt x="1544067" y="4484914"/>
                </a:cubicBezTo>
                <a:cubicBezTo>
                  <a:pt x="1537778" y="4446234"/>
                  <a:pt x="1521902" y="4418772"/>
                  <a:pt x="1515038" y="4383314"/>
                </a:cubicBezTo>
                <a:cubicBezTo>
                  <a:pt x="1506694" y="4351637"/>
                  <a:pt x="1505187" y="4305025"/>
                  <a:pt x="1500524" y="4267200"/>
                </a:cubicBezTo>
                <a:cubicBezTo>
                  <a:pt x="1474866" y="4170265"/>
                  <a:pt x="1453753" y="4172100"/>
                  <a:pt x="1413438" y="4093029"/>
                </a:cubicBezTo>
                <a:cubicBezTo>
                  <a:pt x="1401049" y="4069490"/>
                  <a:pt x="1394599" y="4042820"/>
                  <a:pt x="1384409" y="4020457"/>
                </a:cubicBezTo>
                <a:cubicBezTo>
                  <a:pt x="1376522" y="4001156"/>
                  <a:pt x="1364421" y="3983320"/>
                  <a:pt x="1355381" y="3962400"/>
                </a:cubicBezTo>
                <a:cubicBezTo>
                  <a:pt x="1347857" y="3943286"/>
                  <a:pt x="1348134" y="3921823"/>
                  <a:pt x="1340867" y="3904343"/>
                </a:cubicBezTo>
                <a:cubicBezTo>
                  <a:pt x="1334167" y="3889364"/>
                  <a:pt x="1316827" y="3878900"/>
                  <a:pt x="1311838" y="3860800"/>
                </a:cubicBezTo>
                <a:cubicBezTo>
                  <a:pt x="1292991" y="3818851"/>
                  <a:pt x="1299668" y="3763164"/>
                  <a:pt x="1268295" y="3730171"/>
                </a:cubicBezTo>
                <a:cubicBezTo>
                  <a:pt x="1258863" y="3713080"/>
                  <a:pt x="1243221" y="3703073"/>
                  <a:pt x="1239267" y="3686629"/>
                </a:cubicBezTo>
                <a:cubicBezTo>
                  <a:pt x="1225594" y="3662192"/>
                  <a:pt x="1220796" y="3624902"/>
                  <a:pt x="1210238" y="3599543"/>
                </a:cubicBezTo>
                <a:cubicBezTo>
                  <a:pt x="1203661" y="3574507"/>
                  <a:pt x="1193097" y="3548191"/>
                  <a:pt x="1181209" y="3526971"/>
                </a:cubicBezTo>
                <a:cubicBezTo>
                  <a:pt x="1163075" y="3487681"/>
                  <a:pt x="1123153" y="3410857"/>
                  <a:pt x="1123152" y="3410857"/>
                </a:cubicBezTo>
                <a:cubicBezTo>
                  <a:pt x="1117455" y="3382585"/>
                  <a:pt x="1117272" y="3361726"/>
                  <a:pt x="1108638" y="3338286"/>
                </a:cubicBezTo>
                <a:cubicBezTo>
                  <a:pt x="1101230" y="3324625"/>
                  <a:pt x="1085401" y="3310979"/>
                  <a:pt x="1079609" y="3294743"/>
                </a:cubicBezTo>
                <a:cubicBezTo>
                  <a:pt x="1072597" y="3266124"/>
                  <a:pt x="1075468" y="3235804"/>
                  <a:pt x="1065095" y="3207657"/>
                </a:cubicBezTo>
                <a:cubicBezTo>
                  <a:pt x="1055930" y="3165322"/>
                  <a:pt x="1025490" y="3130511"/>
                  <a:pt x="1007038" y="3091543"/>
                </a:cubicBezTo>
                <a:cubicBezTo>
                  <a:pt x="971461" y="2956436"/>
                  <a:pt x="985470" y="3022174"/>
                  <a:pt x="948981" y="2873829"/>
                </a:cubicBezTo>
                <a:cubicBezTo>
                  <a:pt x="943444" y="2851128"/>
                  <a:pt x="939775" y="2832786"/>
                  <a:pt x="934467" y="2815771"/>
                </a:cubicBezTo>
                <a:cubicBezTo>
                  <a:pt x="927931" y="2801929"/>
                  <a:pt x="922744" y="2789094"/>
                  <a:pt x="919952" y="2772229"/>
                </a:cubicBezTo>
                <a:cubicBezTo>
                  <a:pt x="913435" y="2748958"/>
                  <a:pt x="915336" y="2721487"/>
                  <a:pt x="905438" y="2699657"/>
                </a:cubicBezTo>
                <a:cubicBezTo>
                  <a:pt x="894961" y="2673464"/>
                  <a:pt x="861895" y="2627086"/>
                  <a:pt x="861895" y="2627086"/>
                </a:cubicBezTo>
              </a:path>
              <a:path w="8017438" h="6618514" stroke="0" extrusionOk="0">
                <a:moveTo>
                  <a:pt x="861895" y="2685143"/>
                </a:moveTo>
                <a:cubicBezTo>
                  <a:pt x="850705" y="2632844"/>
                  <a:pt x="850243" y="2590183"/>
                  <a:pt x="847381" y="2540000"/>
                </a:cubicBezTo>
                <a:cubicBezTo>
                  <a:pt x="845533" y="2515139"/>
                  <a:pt x="819816" y="2493038"/>
                  <a:pt x="818352" y="2467429"/>
                </a:cubicBezTo>
                <a:cubicBezTo>
                  <a:pt x="771362" y="2268955"/>
                  <a:pt x="766678" y="2092015"/>
                  <a:pt x="702238" y="1857829"/>
                </a:cubicBezTo>
                <a:cubicBezTo>
                  <a:pt x="685193" y="1812846"/>
                  <a:pt x="615913" y="1820628"/>
                  <a:pt x="571609" y="1799771"/>
                </a:cubicBezTo>
                <a:cubicBezTo>
                  <a:pt x="533171" y="1781430"/>
                  <a:pt x="495033" y="1758448"/>
                  <a:pt x="455495" y="1741714"/>
                </a:cubicBezTo>
                <a:cubicBezTo>
                  <a:pt x="114972" y="1516998"/>
                  <a:pt x="500313" y="1826760"/>
                  <a:pt x="324867" y="1640114"/>
                </a:cubicBezTo>
                <a:cubicBezTo>
                  <a:pt x="248767" y="1580445"/>
                  <a:pt x="238888" y="1589486"/>
                  <a:pt x="165209" y="1538514"/>
                </a:cubicBezTo>
                <a:cubicBezTo>
                  <a:pt x="147612" y="1526513"/>
                  <a:pt x="132369" y="1508923"/>
                  <a:pt x="107152" y="1494971"/>
                </a:cubicBezTo>
                <a:cubicBezTo>
                  <a:pt x="-235751" y="1303035"/>
                  <a:pt x="255389" y="1605009"/>
                  <a:pt x="5552" y="1436914"/>
                </a:cubicBezTo>
                <a:cubicBezTo>
                  <a:pt x="46662" y="1435657"/>
                  <a:pt x="83537" y="1431281"/>
                  <a:pt x="121667" y="1422400"/>
                </a:cubicBezTo>
                <a:cubicBezTo>
                  <a:pt x="180349" y="1410665"/>
                  <a:pt x="295838" y="1378857"/>
                  <a:pt x="295838" y="1378857"/>
                </a:cubicBezTo>
                <a:cubicBezTo>
                  <a:pt x="331422" y="1358002"/>
                  <a:pt x="369753" y="1339811"/>
                  <a:pt x="397438" y="1320800"/>
                </a:cubicBezTo>
                <a:cubicBezTo>
                  <a:pt x="411132" y="1306237"/>
                  <a:pt x="428972" y="1240459"/>
                  <a:pt x="440981" y="1219200"/>
                </a:cubicBezTo>
                <a:cubicBezTo>
                  <a:pt x="435295" y="1170759"/>
                  <a:pt x="435146" y="1118523"/>
                  <a:pt x="426467" y="1074057"/>
                </a:cubicBezTo>
                <a:cubicBezTo>
                  <a:pt x="422251" y="1048594"/>
                  <a:pt x="395727" y="1038636"/>
                  <a:pt x="397438" y="1016000"/>
                </a:cubicBezTo>
                <a:cubicBezTo>
                  <a:pt x="393798" y="893664"/>
                  <a:pt x="432588" y="827869"/>
                  <a:pt x="455495" y="711200"/>
                </a:cubicBezTo>
                <a:cubicBezTo>
                  <a:pt x="487784" y="605146"/>
                  <a:pt x="449761" y="720829"/>
                  <a:pt x="499038" y="566057"/>
                </a:cubicBezTo>
                <a:cubicBezTo>
                  <a:pt x="503363" y="552357"/>
                  <a:pt x="504234" y="535288"/>
                  <a:pt x="513552" y="522514"/>
                </a:cubicBezTo>
                <a:cubicBezTo>
                  <a:pt x="523990" y="509508"/>
                  <a:pt x="533725" y="494223"/>
                  <a:pt x="542581" y="478971"/>
                </a:cubicBezTo>
                <a:cubicBezTo>
                  <a:pt x="553622" y="458434"/>
                  <a:pt x="556315" y="438366"/>
                  <a:pt x="571609" y="420914"/>
                </a:cubicBezTo>
                <a:cubicBezTo>
                  <a:pt x="585420" y="405830"/>
                  <a:pt x="599576" y="395090"/>
                  <a:pt x="615152" y="377371"/>
                </a:cubicBezTo>
                <a:cubicBezTo>
                  <a:pt x="619315" y="364212"/>
                  <a:pt x="618617" y="343795"/>
                  <a:pt x="629667" y="333829"/>
                </a:cubicBezTo>
                <a:cubicBezTo>
                  <a:pt x="643475" y="321120"/>
                  <a:pt x="658954" y="313685"/>
                  <a:pt x="673209" y="304800"/>
                </a:cubicBezTo>
                <a:cubicBezTo>
                  <a:pt x="695669" y="292487"/>
                  <a:pt x="712352" y="277120"/>
                  <a:pt x="731267" y="261257"/>
                </a:cubicBezTo>
                <a:cubicBezTo>
                  <a:pt x="746132" y="250144"/>
                  <a:pt x="758069" y="229026"/>
                  <a:pt x="774809" y="217714"/>
                </a:cubicBezTo>
                <a:cubicBezTo>
                  <a:pt x="799426" y="199249"/>
                  <a:pt x="825609" y="189714"/>
                  <a:pt x="847381" y="174171"/>
                </a:cubicBezTo>
                <a:cubicBezTo>
                  <a:pt x="861886" y="161120"/>
                  <a:pt x="876125" y="140688"/>
                  <a:pt x="890924" y="130629"/>
                </a:cubicBezTo>
                <a:cubicBezTo>
                  <a:pt x="906584" y="119144"/>
                  <a:pt x="931277" y="115266"/>
                  <a:pt x="948981" y="101600"/>
                </a:cubicBezTo>
                <a:cubicBezTo>
                  <a:pt x="965280" y="92716"/>
                  <a:pt x="976040" y="81125"/>
                  <a:pt x="992524" y="72571"/>
                </a:cubicBezTo>
                <a:cubicBezTo>
                  <a:pt x="1011232" y="64820"/>
                  <a:pt x="1030205" y="59312"/>
                  <a:pt x="1050581" y="58057"/>
                </a:cubicBezTo>
                <a:cubicBezTo>
                  <a:pt x="1110761" y="47676"/>
                  <a:pt x="1158554" y="39274"/>
                  <a:pt x="1210238" y="29029"/>
                </a:cubicBezTo>
                <a:cubicBezTo>
                  <a:pt x="1258376" y="22246"/>
                  <a:pt x="1413785" y="5308"/>
                  <a:pt x="1456981" y="0"/>
                </a:cubicBezTo>
                <a:cubicBezTo>
                  <a:pt x="1497423" y="7821"/>
                  <a:pt x="1676163" y="5955"/>
                  <a:pt x="1747267" y="29029"/>
                </a:cubicBezTo>
                <a:cubicBezTo>
                  <a:pt x="1925476" y="84060"/>
                  <a:pt x="1821849" y="65797"/>
                  <a:pt x="1964981" y="116114"/>
                </a:cubicBezTo>
                <a:cubicBezTo>
                  <a:pt x="1989726" y="122482"/>
                  <a:pt x="2011558" y="124001"/>
                  <a:pt x="2037552" y="130629"/>
                </a:cubicBezTo>
                <a:cubicBezTo>
                  <a:pt x="2074529" y="137292"/>
                  <a:pt x="2115228" y="139269"/>
                  <a:pt x="2153667" y="145143"/>
                </a:cubicBezTo>
                <a:cubicBezTo>
                  <a:pt x="2197543" y="147773"/>
                  <a:pt x="2253150" y="163461"/>
                  <a:pt x="2298809" y="174171"/>
                </a:cubicBezTo>
                <a:cubicBezTo>
                  <a:pt x="2347670" y="182339"/>
                  <a:pt x="2402591" y="184795"/>
                  <a:pt x="2443952" y="188686"/>
                </a:cubicBezTo>
                <a:cubicBezTo>
                  <a:pt x="2485624" y="193966"/>
                  <a:pt x="2530712" y="191068"/>
                  <a:pt x="2574581" y="203200"/>
                </a:cubicBezTo>
                <a:cubicBezTo>
                  <a:pt x="3115495" y="232819"/>
                  <a:pt x="2761730" y="184010"/>
                  <a:pt x="3053552" y="246743"/>
                </a:cubicBezTo>
                <a:cubicBezTo>
                  <a:pt x="3146034" y="287293"/>
                  <a:pt x="3303988" y="290111"/>
                  <a:pt x="3401895" y="362857"/>
                </a:cubicBezTo>
                <a:cubicBezTo>
                  <a:pt x="3423329" y="370894"/>
                  <a:pt x="3441477" y="381344"/>
                  <a:pt x="3459952" y="391886"/>
                </a:cubicBezTo>
                <a:cubicBezTo>
                  <a:pt x="3485808" y="400960"/>
                  <a:pt x="3507241" y="422362"/>
                  <a:pt x="3532524" y="435429"/>
                </a:cubicBezTo>
                <a:cubicBezTo>
                  <a:pt x="3569315" y="456432"/>
                  <a:pt x="3606431" y="461555"/>
                  <a:pt x="3648638" y="478971"/>
                </a:cubicBezTo>
                <a:cubicBezTo>
                  <a:pt x="3847137" y="552067"/>
                  <a:pt x="3665930" y="481738"/>
                  <a:pt x="4040524" y="595086"/>
                </a:cubicBezTo>
                <a:cubicBezTo>
                  <a:pt x="4054321" y="600175"/>
                  <a:pt x="4069705" y="602384"/>
                  <a:pt x="4084067" y="609600"/>
                </a:cubicBezTo>
                <a:cubicBezTo>
                  <a:pt x="4106222" y="619579"/>
                  <a:pt x="4131592" y="633145"/>
                  <a:pt x="4156638" y="638629"/>
                </a:cubicBezTo>
                <a:cubicBezTo>
                  <a:pt x="4238204" y="661500"/>
                  <a:pt x="4279577" y="668603"/>
                  <a:pt x="4359838" y="682171"/>
                </a:cubicBezTo>
                <a:cubicBezTo>
                  <a:pt x="4449382" y="716249"/>
                  <a:pt x="4309638" y="674921"/>
                  <a:pt x="4504981" y="711200"/>
                </a:cubicBezTo>
                <a:cubicBezTo>
                  <a:pt x="4538623" y="717650"/>
                  <a:pt x="4571845" y="733580"/>
                  <a:pt x="4606581" y="740229"/>
                </a:cubicBezTo>
                <a:cubicBezTo>
                  <a:pt x="4666571" y="760337"/>
                  <a:pt x="4741555" y="749869"/>
                  <a:pt x="4809781" y="754743"/>
                </a:cubicBezTo>
                <a:cubicBezTo>
                  <a:pt x="4837648" y="759473"/>
                  <a:pt x="4879323" y="770520"/>
                  <a:pt x="4911381" y="769257"/>
                </a:cubicBezTo>
                <a:cubicBezTo>
                  <a:pt x="4973411" y="775770"/>
                  <a:pt x="5094693" y="781595"/>
                  <a:pt x="5172638" y="798286"/>
                </a:cubicBezTo>
                <a:cubicBezTo>
                  <a:pt x="5192626" y="800968"/>
                  <a:pt x="5212245" y="807357"/>
                  <a:pt x="5230695" y="812800"/>
                </a:cubicBezTo>
                <a:cubicBezTo>
                  <a:pt x="5382438" y="822207"/>
                  <a:pt x="5496871" y="899294"/>
                  <a:pt x="5622581" y="899886"/>
                </a:cubicBezTo>
                <a:cubicBezTo>
                  <a:pt x="5668682" y="919733"/>
                  <a:pt x="5706708" y="926098"/>
                  <a:pt x="5753209" y="928914"/>
                </a:cubicBezTo>
                <a:cubicBezTo>
                  <a:pt x="5807696" y="939460"/>
                  <a:pt x="5849124" y="942887"/>
                  <a:pt x="5898352" y="957943"/>
                </a:cubicBezTo>
                <a:cubicBezTo>
                  <a:pt x="5926568" y="962870"/>
                  <a:pt x="5957102" y="967322"/>
                  <a:pt x="5985438" y="972457"/>
                </a:cubicBezTo>
                <a:cubicBezTo>
                  <a:pt x="6004830" y="976781"/>
                  <a:pt x="6025798" y="982997"/>
                  <a:pt x="6043495" y="986971"/>
                </a:cubicBezTo>
                <a:cubicBezTo>
                  <a:pt x="6083279" y="990244"/>
                  <a:pt x="6127679" y="997354"/>
                  <a:pt x="6159609" y="1001486"/>
                </a:cubicBezTo>
                <a:cubicBezTo>
                  <a:pt x="6232656" y="1006198"/>
                  <a:pt x="6306046" y="1026380"/>
                  <a:pt x="6362809" y="1045029"/>
                </a:cubicBezTo>
                <a:cubicBezTo>
                  <a:pt x="6392620" y="1051467"/>
                  <a:pt x="6438713" y="1068162"/>
                  <a:pt x="6464409" y="1074057"/>
                </a:cubicBezTo>
                <a:cubicBezTo>
                  <a:pt x="6481349" y="1081473"/>
                  <a:pt x="6503989" y="1095372"/>
                  <a:pt x="6522467" y="1103086"/>
                </a:cubicBezTo>
                <a:cubicBezTo>
                  <a:pt x="6541069" y="1106848"/>
                  <a:pt x="6564354" y="1108613"/>
                  <a:pt x="6580524" y="1117600"/>
                </a:cubicBezTo>
                <a:cubicBezTo>
                  <a:pt x="7028483" y="1296984"/>
                  <a:pt x="6569638" y="1129873"/>
                  <a:pt x="6957895" y="1262743"/>
                </a:cubicBezTo>
                <a:cubicBezTo>
                  <a:pt x="6972711" y="1267271"/>
                  <a:pt x="6987065" y="1273061"/>
                  <a:pt x="7001438" y="1277257"/>
                </a:cubicBezTo>
                <a:cubicBezTo>
                  <a:pt x="7035088" y="1284186"/>
                  <a:pt x="7060309" y="1285442"/>
                  <a:pt x="7088524" y="1291771"/>
                </a:cubicBezTo>
                <a:cubicBezTo>
                  <a:pt x="7108867" y="1295958"/>
                  <a:pt x="7127068" y="1302308"/>
                  <a:pt x="7146581" y="1306286"/>
                </a:cubicBezTo>
                <a:cubicBezTo>
                  <a:pt x="7220982" y="1307879"/>
                  <a:pt x="7302446" y="1323816"/>
                  <a:pt x="7378809" y="1320800"/>
                </a:cubicBezTo>
                <a:cubicBezTo>
                  <a:pt x="7418655" y="1331980"/>
                  <a:pt x="7453845" y="1331093"/>
                  <a:pt x="7465895" y="1335314"/>
                </a:cubicBezTo>
                <a:cubicBezTo>
                  <a:pt x="7691898" y="1358108"/>
                  <a:pt x="7410367" y="1359910"/>
                  <a:pt x="7654581" y="1364343"/>
                </a:cubicBezTo>
                <a:cubicBezTo>
                  <a:pt x="7688832" y="1381988"/>
                  <a:pt x="7715628" y="1391788"/>
                  <a:pt x="7741667" y="1407886"/>
                </a:cubicBezTo>
                <a:cubicBezTo>
                  <a:pt x="7758968" y="1417247"/>
                  <a:pt x="7770115" y="1429441"/>
                  <a:pt x="7785209" y="1436914"/>
                </a:cubicBezTo>
                <a:cubicBezTo>
                  <a:pt x="7807013" y="1453094"/>
                  <a:pt x="7837666" y="1452469"/>
                  <a:pt x="7857781" y="1465943"/>
                </a:cubicBezTo>
                <a:cubicBezTo>
                  <a:pt x="7872643" y="1473397"/>
                  <a:pt x="7885416" y="1486684"/>
                  <a:pt x="7901324" y="1494971"/>
                </a:cubicBezTo>
                <a:cubicBezTo>
                  <a:pt x="7930591" y="1513469"/>
                  <a:pt x="7992621" y="1520800"/>
                  <a:pt x="8017438" y="1524000"/>
                </a:cubicBezTo>
                <a:cubicBezTo>
                  <a:pt x="8009687" y="1572784"/>
                  <a:pt x="7996506" y="1685171"/>
                  <a:pt x="7973895" y="1756229"/>
                </a:cubicBezTo>
                <a:cubicBezTo>
                  <a:pt x="7959632" y="1808812"/>
                  <a:pt x="7925170" y="1885637"/>
                  <a:pt x="7915838" y="1944914"/>
                </a:cubicBezTo>
                <a:cubicBezTo>
                  <a:pt x="7908623" y="1980511"/>
                  <a:pt x="7909687" y="2013274"/>
                  <a:pt x="7901324" y="2046514"/>
                </a:cubicBezTo>
                <a:cubicBezTo>
                  <a:pt x="7898422" y="2187808"/>
                  <a:pt x="7888124" y="2031684"/>
                  <a:pt x="7872295" y="2177143"/>
                </a:cubicBezTo>
                <a:cubicBezTo>
                  <a:pt x="7865889" y="2207551"/>
                  <a:pt x="7865934" y="2238931"/>
                  <a:pt x="7857781" y="2264229"/>
                </a:cubicBezTo>
                <a:cubicBezTo>
                  <a:pt x="7850531" y="2288873"/>
                  <a:pt x="7848135" y="2312974"/>
                  <a:pt x="7843267" y="2336800"/>
                </a:cubicBezTo>
                <a:cubicBezTo>
                  <a:pt x="7801598" y="2663351"/>
                  <a:pt x="7836608" y="2552427"/>
                  <a:pt x="7799724" y="2699657"/>
                </a:cubicBezTo>
                <a:cubicBezTo>
                  <a:pt x="7777172" y="2792210"/>
                  <a:pt x="7782060" y="2900567"/>
                  <a:pt x="7785209" y="2989943"/>
                </a:cubicBezTo>
                <a:cubicBezTo>
                  <a:pt x="7782104" y="3036682"/>
                  <a:pt x="7762906" y="3094969"/>
                  <a:pt x="7756181" y="3149600"/>
                </a:cubicBezTo>
                <a:cubicBezTo>
                  <a:pt x="7751923" y="3189301"/>
                  <a:pt x="7747599" y="3218304"/>
                  <a:pt x="7741667" y="3251200"/>
                </a:cubicBezTo>
                <a:cubicBezTo>
                  <a:pt x="7738005" y="3275340"/>
                  <a:pt x="7731444" y="3300833"/>
                  <a:pt x="7727152" y="3323771"/>
                </a:cubicBezTo>
                <a:cubicBezTo>
                  <a:pt x="7725272" y="3357519"/>
                  <a:pt x="7720031" y="3380406"/>
                  <a:pt x="7712638" y="3410857"/>
                </a:cubicBezTo>
                <a:cubicBezTo>
                  <a:pt x="7662680" y="3629813"/>
                  <a:pt x="7756556" y="3262327"/>
                  <a:pt x="7683609" y="3556000"/>
                </a:cubicBezTo>
                <a:cubicBezTo>
                  <a:pt x="7702033" y="3738424"/>
                  <a:pt x="7704989" y="3876257"/>
                  <a:pt x="7654581" y="4064000"/>
                </a:cubicBezTo>
                <a:cubicBezTo>
                  <a:pt x="7637600" y="4200197"/>
                  <a:pt x="7628587" y="4232174"/>
                  <a:pt x="7596524" y="4354286"/>
                </a:cubicBezTo>
                <a:cubicBezTo>
                  <a:pt x="7593182" y="4379549"/>
                  <a:pt x="7591730" y="4401292"/>
                  <a:pt x="7582009" y="4426857"/>
                </a:cubicBezTo>
                <a:cubicBezTo>
                  <a:pt x="7577160" y="4451673"/>
                  <a:pt x="7562481" y="4473521"/>
                  <a:pt x="7552981" y="4499429"/>
                </a:cubicBezTo>
                <a:cubicBezTo>
                  <a:pt x="7545944" y="4526283"/>
                  <a:pt x="7533807" y="4560042"/>
                  <a:pt x="7523952" y="4586514"/>
                </a:cubicBezTo>
                <a:cubicBezTo>
                  <a:pt x="7517154" y="4663562"/>
                  <a:pt x="7508125" y="4734907"/>
                  <a:pt x="7494924" y="4818743"/>
                </a:cubicBezTo>
                <a:cubicBezTo>
                  <a:pt x="7488001" y="4856156"/>
                  <a:pt x="7488788" y="4905128"/>
                  <a:pt x="7480409" y="4949371"/>
                </a:cubicBezTo>
                <a:cubicBezTo>
                  <a:pt x="7467273" y="5018225"/>
                  <a:pt x="7439365" y="5077180"/>
                  <a:pt x="7422352" y="5152571"/>
                </a:cubicBezTo>
                <a:cubicBezTo>
                  <a:pt x="7409199" y="5193045"/>
                  <a:pt x="7401004" y="5270758"/>
                  <a:pt x="7393324" y="5312229"/>
                </a:cubicBezTo>
                <a:cubicBezTo>
                  <a:pt x="7350996" y="5425083"/>
                  <a:pt x="7399317" y="5188382"/>
                  <a:pt x="7349781" y="5500914"/>
                </a:cubicBezTo>
                <a:cubicBezTo>
                  <a:pt x="7333894" y="5586490"/>
                  <a:pt x="7328994" y="5676392"/>
                  <a:pt x="7320752" y="5747657"/>
                </a:cubicBezTo>
                <a:cubicBezTo>
                  <a:pt x="7301540" y="5812948"/>
                  <a:pt x="7303604" y="5935659"/>
                  <a:pt x="7291724" y="6008914"/>
                </a:cubicBezTo>
                <a:cubicBezTo>
                  <a:pt x="7286128" y="6030503"/>
                  <a:pt x="7281738" y="6047780"/>
                  <a:pt x="7277209" y="6066971"/>
                </a:cubicBezTo>
                <a:cubicBezTo>
                  <a:pt x="7275835" y="6140602"/>
                  <a:pt x="7270351" y="6264276"/>
                  <a:pt x="7248181" y="6342743"/>
                </a:cubicBezTo>
                <a:cubicBezTo>
                  <a:pt x="7203666" y="6535040"/>
                  <a:pt x="7258781" y="6348869"/>
                  <a:pt x="7190124" y="6473371"/>
                </a:cubicBezTo>
                <a:cubicBezTo>
                  <a:pt x="7168847" y="6524079"/>
                  <a:pt x="7164792" y="6571534"/>
                  <a:pt x="7146581" y="6618514"/>
                </a:cubicBezTo>
                <a:cubicBezTo>
                  <a:pt x="7065752" y="6614126"/>
                  <a:pt x="7005887" y="6612884"/>
                  <a:pt x="6943381" y="6604000"/>
                </a:cubicBezTo>
                <a:cubicBezTo>
                  <a:pt x="6927436" y="6600477"/>
                  <a:pt x="6915114" y="6581590"/>
                  <a:pt x="6899838" y="6574971"/>
                </a:cubicBezTo>
                <a:cubicBezTo>
                  <a:pt x="6865759" y="6555556"/>
                  <a:pt x="6826914" y="6535566"/>
                  <a:pt x="6783724" y="6516914"/>
                </a:cubicBezTo>
                <a:cubicBezTo>
                  <a:pt x="6732076" y="6491335"/>
                  <a:pt x="6731566" y="6487808"/>
                  <a:pt x="6682124" y="6473371"/>
                </a:cubicBezTo>
                <a:cubicBezTo>
                  <a:pt x="6661925" y="6465429"/>
                  <a:pt x="6645004" y="6461695"/>
                  <a:pt x="6624067" y="6458857"/>
                </a:cubicBezTo>
                <a:cubicBezTo>
                  <a:pt x="6598778" y="6452553"/>
                  <a:pt x="6578796" y="6450252"/>
                  <a:pt x="6551495" y="6444343"/>
                </a:cubicBezTo>
                <a:cubicBezTo>
                  <a:pt x="6525205" y="6432294"/>
                  <a:pt x="6494806" y="6420367"/>
                  <a:pt x="6464409" y="6415314"/>
                </a:cubicBezTo>
                <a:cubicBezTo>
                  <a:pt x="6429502" y="6401352"/>
                  <a:pt x="6381129" y="6397145"/>
                  <a:pt x="6348295" y="6386286"/>
                </a:cubicBezTo>
                <a:cubicBezTo>
                  <a:pt x="6298032" y="6365831"/>
                  <a:pt x="6270788" y="6348297"/>
                  <a:pt x="6217667" y="6342743"/>
                </a:cubicBezTo>
                <a:cubicBezTo>
                  <a:pt x="6076176" y="6302012"/>
                  <a:pt x="5966801" y="6269570"/>
                  <a:pt x="5898352" y="6284686"/>
                </a:cubicBezTo>
                <a:cubicBezTo>
                  <a:pt x="5869709" y="6282947"/>
                  <a:pt x="5842957" y="6274097"/>
                  <a:pt x="5811267" y="6270171"/>
                </a:cubicBezTo>
                <a:cubicBezTo>
                  <a:pt x="5717301" y="6248332"/>
                  <a:pt x="5767798" y="6260704"/>
                  <a:pt x="5651609" y="6226629"/>
                </a:cubicBezTo>
                <a:cubicBezTo>
                  <a:pt x="5370063" y="6077812"/>
                  <a:pt x="5852636" y="6304900"/>
                  <a:pt x="5506467" y="6168571"/>
                </a:cubicBezTo>
                <a:cubicBezTo>
                  <a:pt x="5455208" y="6141054"/>
                  <a:pt x="5405860" y="6113334"/>
                  <a:pt x="5361324" y="6081486"/>
                </a:cubicBezTo>
                <a:cubicBezTo>
                  <a:pt x="5303432" y="6052026"/>
                  <a:pt x="5218935" y="6014560"/>
                  <a:pt x="5158124" y="5994400"/>
                </a:cubicBezTo>
                <a:cubicBezTo>
                  <a:pt x="5131147" y="5991890"/>
                  <a:pt x="5110633" y="5985338"/>
                  <a:pt x="5085552" y="5979886"/>
                </a:cubicBezTo>
                <a:cubicBezTo>
                  <a:pt x="5068802" y="5975580"/>
                  <a:pt x="5056506" y="5964698"/>
                  <a:pt x="5042009" y="5965371"/>
                </a:cubicBezTo>
                <a:cubicBezTo>
                  <a:pt x="4843030" y="5938671"/>
                  <a:pt x="4674387" y="5970059"/>
                  <a:pt x="4446924" y="5950857"/>
                </a:cubicBezTo>
                <a:cubicBezTo>
                  <a:pt x="4427104" y="5946923"/>
                  <a:pt x="4409288" y="5940204"/>
                  <a:pt x="4388867" y="5936343"/>
                </a:cubicBezTo>
                <a:cubicBezTo>
                  <a:pt x="4174667" y="5914164"/>
                  <a:pt x="4166433" y="5921808"/>
                  <a:pt x="3924409" y="5936343"/>
                </a:cubicBezTo>
                <a:cubicBezTo>
                  <a:pt x="3854315" y="5932665"/>
                  <a:pt x="3740646" y="5970376"/>
                  <a:pt x="3706695" y="5965371"/>
                </a:cubicBezTo>
                <a:cubicBezTo>
                  <a:pt x="3673757" y="5968173"/>
                  <a:pt x="3640904" y="5981588"/>
                  <a:pt x="3605095" y="5979886"/>
                </a:cubicBezTo>
                <a:cubicBezTo>
                  <a:pt x="3459762" y="6014867"/>
                  <a:pt x="3313391" y="6001947"/>
                  <a:pt x="3155152" y="5994400"/>
                </a:cubicBezTo>
                <a:cubicBezTo>
                  <a:pt x="3019992" y="6015570"/>
                  <a:pt x="3034691" y="6024880"/>
                  <a:pt x="2850352" y="5979886"/>
                </a:cubicBezTo>
                <a:cubicBezTo>
                  <a:pt x="2819406" y="5972602"/>
                  <a:pt x="2793992" y="5949782"/>
                  <a:pt x="2763267" y="5936343"/>
                </a:cubicBezTo>
                <a:cubicBezTo>
                  <a:pt x="2748048" y="5931763"/>
                  <a:pt x="2733467" y="5926678"/>
                  <a:pt x="2719724" y="5921829"/>
                </a:cubicBezTo>
                <a:cubicBezTo>
                  <a:pt x="2691439" y="5896445"/>
                  <a:pt x="2664263" y="5882976"/>
                  <a:pt x="2632638" y="5863771"/>
                </a:cubicBezTo>
                <a:cubicBezTo>
                  <a:pt x="2614743" y="5845212"/>
                  <a:pt x="2595559" y="5830651"/>
                  <a:pt x="2574581" y="5820229"/>
                </a:cubicBezTo>
                <a:cubicBezTo>
                  <a:pt x="2561692" y="5814686"/>
                  <a:pt x="2547139" y="5809363"/>
                  <a:pt x="2531038" y="5805714"/>
                </a:cubicBezTo>
                <a:cubicBezTo>
                  <a:pt x="2514794" y="5792368"/>
                  <a:pt x="2489387" y="5774380"/>
                  <a:pt x="2472981" y="5762171"/>
                </a:cubicBezTo>
                <a:cubicBezTo>
                  <a:pt x="2460284" y="5755528"/>
                  <a:pt x="2443200" y="5753535"/>
                  <a:pt x="2429438" y="5747657"/>
                </a:cubicBezTo>
                <a:cubicBezTo>
                  <a:pt x="2399517" y="5732952"/>
                  <a:pt x="2371607" y="5697741"/>
                  <a:pt x="2342352" y="5675086"/>
                </a:cubicBezTo>
                <a:cubicBezTo>
                  <a:pt x="2324480" y="5666151"/>
                  <a:pt x="2302218" y="5660571"/>
                  <a:pt x="2284295" y="5646057"/>
                </a:cubicBezTo>
                <a:cubicBezTo>
                  <a:pt x="2261159" y="5629551"/>
                  <a:pt x="2234564" y="5612146"/>
                  <a:pt x="2211724" y="5602514"/>
                </a:cubicBezTo>
                <a:cubicBezTo>
                  <a:pt x="2189749" y="5590218"/>
                  <a:pt x="2160713" y="5583263"/>
                  <a:pt x="2139152" y="5573486"/>
                </a:cubicBezTo>
                <a:cubicBezTo>
                  <a:pt x="2123952" y="5567817"/>
                  <a:pt x="2106517" y="5564743"/>
                  <a:pt x="2095609" y="5558971"/>
                </a:cubicBezTo>
                <a:cubicBezTo>
                  <a:pt x="2059525" y="5543059"/>
                  <a:pt x="2023752" y="5523209"/>
                  <a:pt x="1994009" y="5500914"/>
                </a:cubicBezTo>
                <a:cubicBezTo>
                  <a:pt x="1976308" y="5489078"/>
                  <a:pt x="1908937" y="5475417"/>
                  <a:pt x="1892409" y="5471886"/>
                </a:cubicBezTo>
                <a:cubicBezTo>
                  <a:pt x="1879435" y="5461059"/>
                  <a:pt x="1859170" y="5455450"/>
                  <a:pt x="1848867" y="5442857"/>
                </a:cubicBezTo>
                <a:cubicBezTo>
                  <a:pt x="1831838" y="5419399"/>
                  <a:pt x="1818363" y="5392500"/>
                  <a:pt x="1805324" y="5370286"/>
                </a:cubicBezTo>
                <a:cubicBezTo>
                  <a:pt x="1799631" y="5360225"/>
                  <a:pt x="1765931" y="5277315"/>
                  <a:pt x="1761781" y="5254171"/>
                </a:cubicBezTo>
                <a:cubicBezTo>
                  <a:pt x="1757508" y="5222075"/>
                  <a:pt x="1746506" y="5194304"/>
                  <a:pt x="1747267" y="5167086"/>
                </a:cubicBezTo>
                <a:cubicBezTo>
                  <a:pt x="1748930" y="5121734"/>
                  <a:pt x="1746889" y="5084158"/>
                  <a:pt x="1732752" y="5036457"/>
                </a:cubicBezTo>
                <a:cubicBezTo>
                  <a:pt x="1722795" y="4991652"/>
                  <a:pt x="1689209" y="4905829"/>
                  <a:pt x="1689209" y="4905829"/>
                </a:cubicBezTo>
                <a:cubicBezTo>
                  <a:pt x="1678336" y="4852359"/>
                  <a:pt x="1681710" y="4822501"/>
                  <a:pt x="1660181" y="4775200"/>
                </a:cubicBezTo>
                <a:cubicBezTo>
                  <a:pt x="1652239" y="4754810"/>
                  <a:pt x="1639707" y="4740684"/>
                  <a:pt x="1631152" y="4717143"/>
                </a:cubicBezTo>
                <a:cubicBezTo>
                  <a:pt x="1623452" y="4691163"/>
                  <a:pt x="1612337" y="4658916"/>
                  <a:pt x="1602124" y="4630057"/>
                </a:cubicBezTo>
                <a:cubicBezTo>
                  <a:pt x="1595481" y="4606214"/>
                  <a:pt x="1584207" y="4552062"/>
                  <a:pt x="1573095" y="4528457"/>
                </a:cubicBezTo>
                <a:cubicBezTo>
                  <a:pt x="1565690" y="4513586"/>
                  <a:pt x="1555794" y="4499698"/>
                  <a:pt x="1544067" y="4484914"/>
                </a:cubicBezTo>
                <a:cubicBezTo>
                  <a:pt x="1534469" y="4450095"/>
                  <a:pt x="1517171" y="4415417"/>
                  <a:pt x="1515038" y="4383314"/>
                </a:cubicBezTo>
                <a:cubicBezTo>
                  <a:pt x="1503474" y="4350198"/>
                  <a:pt x="1507784" y="4306532"/>
                  <a:pt x="1500524" y="4267200"/>
                </a:cubicBezTo>
                <a:cubicBezTo>
                  <a:pt x="1473163" y="4172011"/>
                  <a:pt x="1452659" y="4175881"/>
                  <a:pt x="1413438" y="4093029"/>
                </a:cubicBezTo>
                <a:cubicBezTo>
                  <a:pt x="1398817" y="4067570"/>
                  <a:pt x="1394568" y="4045193"/>
                  <a:pt x="1384409" y="4020457"/>
                </a:cubicBezTo>
                <a:cubicBezTo>
                  <a:pt x="1375644" y="3997029"/>
                  <a:pt x="1362270" y="3981536"/>
                  <a:pt x="1355381" y="3962400"/>
                </a:cubicBezTo>
                <a:cubicBezTo>
                  <a:pt x="1345741" y="3942921"/>
                  <a:pt x="1351648" y="3925158"/>
                  <a:pt x="1340867" y="3904343"/>
                </a:cubicBezTo>
                <a:cubicBezTo>
                  <a:pt x="1331676" y="3888038"/>
                  <a:pt x="1315194" y="3876619"/>
                  <a:pt x="1311838" y="3860800"/>
                </a:cubicBezTo>
                <a:cubicBezTo>
                  <a:pt x="1295841" y="3822189"/>
                  <a:pt x="1294462" y="3770186"/>
                  <a:pt x="1268295" y="3730171"/>
                </a:cubicBezTo>
                <a:cubicBezTo>
                  <a:pt x="1258997" y="3713355"/>
                  <a:pt x="1247214" y="3702752"/>
                  <a:pt x="1239267" y="3686629"/>
                </a:cubicBezTo>
                <a:cubicBezTo>
                  <a:pt x="1223407" y="3663018"/>
                  <a:pt x="1217340" y="3630058"/>
                  <a:pt x="1210238" y="3599543"/>
                </a:cubicBezTo>
                <a:cubicBezTo>
                  <a:pt x="1197494" y="3574730"/>
                  <a:pt x="1193159" y="3550338"/>
                  <a:pt x="1181209" y="3526971"/>
                </a:cubicBezTo>
                <a:cubicBezTo>
                  <a:pt x="1163075" y="3487681"/>
                  <a:pt x="1123153" y="3410857"/>
                  <a:pt x="1123152" y="3410857"/>
                </a:cubicBezTo>
                <a:cubicBezTo>
                  <a:pt x="1118607" y="3386189"/>
                  <a:pt x="1116567" y="3359647"/>
                  <a:pt x="1108638" y="3338286"/>
                </a:cubicBezTo>
                <a:cubicBezTo>
                  <a:pt x="1100975" y="3321459"/>
                  <a:pt x="1085280" y="3310935"/>
                  <a:pt x="1079609" y="3294743"/>
                </a:cubicBezTo>
                <a:cubicBezTo>
                  <a:pt x="1070319" y="3268857"/>
                  <a:pt x="1078291" y="3232589"/>
                  <a:pt x="1065095" y="3207657"/>
                </a:cubicBezTo>
                <a:cubicBezTo>
                  <a:pt x="1044308" y="3161566"/>
                  <a:pt x="1017450" y="3132062"/>
                  <a:pt x="1007038" y="3091543"/>
                </a:cubicBezTo>
                <a:cubicBezTo>
                  <a:pt x="964215" y="2950310"/>
                  <a:pt x="998233" y="3021931"/>
                  <a:pt x="948981" y="2873829"/>
                </a:cubicBezTo>
                <a:cubicBezTo>
                  <a:pt x="940925" y="2853449"/>
                  <a:pt x="940333" y="2833191"/>
                  <a:pt x="934467" y="2815771"/>
                </a:cubicBezTo>
                <a:cubicBezTo>
                  <a:pt x="928753" y="2800933"/>
                  <a:pt x="925863" y="2788170"/>
                  <a:pt x="919952" y="2772229"/>
                </a:cubicBezTo>
                <a:cubicBezTo>
                  <a:pt x="917890" y="2748278"/>
                  <a:pt x="913664" y="2722882"/>
                  <a:pt x="905438" y="2699657"/>
                </a:cubicBezTo>
                <a:cubicBezTo>
                  <a:pt x="894961" y="2673465"/>
                  <a:pt x="861895" y="2627086"/>
                  <a:pt x="861895" y="2627086"/>
                </a:cubicBezTo>
              </a:path>
            </a:pathLst>
          </a:custGeom>
          <a:ln w="5080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1895 w 8017438"/>
                      <a:gd name="connsiteY0" fmla="*/ 2685143 h 6618514"/>
                      <a:gd name="connsiteX1" fmla="*/ 847381 w 8017438"/>
                      <a:gd name="connsiteY1" fmla="*/ 2540000 h 6618514"/>
                      <a:gd name="connsiteX2" fmla="*/ 818352 w 8017438"/>
                      <a:gd name="connsiteY2" fmla="*/ 2467429 h 6618514"/>
                      <a:gd name="connsiteX3" fmla="*/ 702238 w 8017438"/>
                      <a:gd name="connsiteY3" fmla="*/ 1857829 h 6618514"/>
                      <a:gd name="connsiteX4" fmla="*/ 571609 w 8017438"/>
                      <a:gd name="connsiteY4" fmla="*/ 1799771 h 6618514"/>
                      <a:gd name="connsiteX5" fmla="*/ 455495 w 8017438"/>
                      <a:gd name="connsiteY5" fmla="*/ 1741714 h 6618514"/>
                      <a:gd name="connsiteX6" fmla="*/ 324867 w 8017438"/>
                      <a:gd name="connsiteY6" fmla="*/ 1640114 h 6618514"/>
                      <a:gd name="connsiteX7" fmla="*/ 165209 w 8017438"/>
                      <a:gd name="connsiteY7" fmla="*/ 1538514 h 6618514"/>
                      <a:gd name="connsiteX8" fmla="*/ 107152 w 8017438"/>
                      <a:gd name="connsiteY8" fmla="*/ 1494971 h 6618514"/>
                      <a:gd name="connsiteX9" fmla="*/ 5552 w 8017438"/>
                      <a:gd name="connsiteY9" fmla="*/ 1436914 h 6618514"/>
                      <a:gd name="connsiteX10" fmla="*/ 121667 w 8017438"/>
                      <a:gd name="connsiteY10" fmla="*/ 1422400 h 6618514"/>
                      <a:gd name="connsiteX11" fmla="*/ 295838 w 8017438"/>
                      <a:gd name="connsiteY11" fmla="*/ 1378857 h 6618514"/>
                      <a:gd name="connsiteX12" fmla="*/ 397438 w 8017438"/>
                      <a:gd name="connsiteY12" fmla="*/ 1320800 h 6618514"/>
                      <a:gd name="connsiteX13" fmla="*/ 440981 w 8017438"/>
                      <a:gd name="connsiteY13" fmla="*/ 1219200 h 6618514"/>
                      <a:gd name="connsiteX14" fmla="*/ 426467 w 8017438"/>
                      <a:gd name="connsiteY14" fmla="*/ 1074057 h 6618514"/>
                      <a:gd name="connsiteX15" fmla="*/ 397438 w 8017438"/>
                      <a:gd name="connsiteY15" fmla="*/ 1016000 h 6618514"/>
                      <a:gd name="connsiteX16" fmla="*/ 455495 w 8017438"/>
                      <a:gd name="connsiteY16" fmla="*/ 711200 h 6618514"/>
                      <a:gd name="connsiteX17" fmla="*/ 499038 w 8017438"/>
                      <a:gd name="connsiteY17" fmla="*/ 566057 h 6618514"/>
                      <a:gd name="connsiteX18" fmla="*/ 513552 w 8017438"/>
                      <a:gd name="connsiteY18" fmla="*/ 522514 h 6618514"/>
                      <a:gd name="connsiteX19" fmla="*/ 542581 w 8017438"/>
                      <a:gd name="connsiteY19" fmla="*/ 478971 h 6618514"/>
                      <a:gd name="connsiteX20" fmla="*/ 571609 w 8017438"/>
                      <a:gd name="connsiteY20" fmla="*/ 420914 h 6618514"/>
                      <a:gd name="connsiteX21" fmla="*/ 615152 w 8017438"/>
                      <a:gd name="connsiteY21" fmla="*/ 377371 h 6618514"/>
                      <a:gd name="connsiteX22" fmla="*/ 629667 w 8017438"/>
                      <a:gd name="connsiteY22" fmla="*/ 333829 h 6618514"/>
                      <a:gd name="connsiteX23" fmla="*/ 673209 w 8017438"/>
                      <a:gd name="connsiteY23" fmla="*/ 304800 h 6618514"/>
                      <a:gd name="connsiteX24" fmla="*/ 731267 w 8017438"/>
                      <a:gd name="connsiteY24" fmla="*/ 261257 h 6618514"/>
                      <a:gd name="connsiteX25" fmla="*/ 774809 w 8017438"/>
                      <a:gd name="connsiteY25" fmla="*/ 217714 h 6618514"/>
                      <a:gd name="connsiteX26" fmla="*/ 847381 w 8017438"/>
                      <a:gd name="connsiteY26" fmla="*/ 174171 h 6618514"/>
                      <a:gd name="connsiteX27" fmla="*/ 890924 w 8017438"/>
                      <a:gd name="connsiteY27" fmla="*/ 130629 h 6618514"/>
                      <a:gd name="connsiteX28" fmla="*/ 948981 w 8017438"/>
                      <a:gd name="connsiteY28" fmla="*/ 101600 h 6618514"/>
                      <a:gd name="connsiteX29" fmla="*/ 992524 w 8017438"/>
                      <a:gd name="connsiteY29" fmla="*/ 72571 h 6618514"/>
                      <a:gd name="connsiteX30" fmla="*/ 1050581 w 8017438"/>
                      <a:gd name="connsiteY30" fmla="*/ 58057 h 6618514"/>
                      <a:gd name="connsiteX31" fmla="*/ 1210238 w 8017438"/>
                      <a:gd name="connsiteY31" fmla="*/ 29029 h 6618514"/>
                      <a:gd name="connsiteX32" fmla="*/ 1456981 w 8017438"/>
                      <a:gd name="connsiteY32" fmla="*/ 0 h 6618514"/>
                      <a:gd name="connsiteX33" fmla="*/ 1747267 w 8017438"/>
                      <a:gd name="connsiteY33" fmla="*/ 29029 h 6618514"/>
                      <a:gd name="connsiteX34" fmla="*/ 1964981 w 8017438"/>
                      <a:gd name="connsiteY34" fmla="*/ 116114 h 6618514"/>
                      <a:gd name="connsiteX35" fmla="*/ 2037552 w 8017438"/>
                      <a:gd name="connsiteY35" fmla="*/ 130629 h 6618514"/>
                      <a:gd name="connsiteX36" fmla="*/ 2153667 w 8017438"/>
                      <a:gd name="connsiteY36" fmla="*/ 145143 h 6618514"/>
                      <a:gd name="connsiteX37" fmla="*/ 2298809 w 8017438"/>
                      <a:gd name="connsiteY37" fmla="*/ 174171 h 6618514"/>
                      <a:gd name="connsiteX38" fmla="*/ 2443952 w 8017438"/>
                      <a:gd name="connsiteY38" fmla="*/ 188686 h 6618514"/>
                      <a:gd name="connsiteX39" fmla="*/ 2574581 w 8017438"/>
                      <a:gd name="connsiteY39" fmla="*/ 203200 h 6618514"/>
                      <a:gd name="connsiteX40" fmla="*/ 3053552 w 8017438"/>
                      <a:gd name="connsiteY40" fmla="*/ 246743 h 6618514"/>
                      <a:gd name="connsiteX41" fmla="*/ 3401895 w 8017438"/>
                      <a:gd name="connsiteY41" fmla="*/ 362857 h 6618514"/>
                      <a:gd name="connsiteX42" fmla="*/ 3459952 w 8017438"/>
                      <a:gd name="connsiteY42" fmla="*/ 391886 h 6618514"/>
                      <a:gd name="connsiteX43" fmla="*/ 3532524 w 8017438"/>
                      <a:gd name="connsiteY43" fmla="*/ 435429 h 6618514"/>
                      <a:gd name="connsiteX44" fmla="*/ 3648638 w 8017438"/>
                      <a:gd name="connsiteY44" fmla="*/ 478971 h 6618514"/>
                      <a:gd name="connsiteX45" fmla="*/ 4040524 w 8017438"/>
                      <a:gd name="connsiteY45" fmla="*/ 595086 h 6618514"/>
                      <a:gd name="connsiteX46" fmla="*/ 4084067 w 8017438"/>
                      <a:gd name="connsiteY46" fmla="*/ 609600 h 6618514"/>
                      <a:gd name="connsiteX47" fmla="*/ 4156638 w 8017438"/>
                      <a:gd name="connsiteY47" fmla="*/ 638629 h 6618514"/>
                      <a:gd name="connsiteX48" fmla="*/ 4359838 w 8017438"/>
                      <a:gd name="connsiteY48" fmla="*/ 682171 h 6618514"/>
                      <a:gd name="connsiteX49" fmla="*/ 4504981 w 8017438"/>
                      <a:gd name="connsiteY49" fmla="*/ 711200 h 6618514"/>
                      <a:gd name="connsiteX50" fmla="*/ 4606581 w 8017438"/>
                      <a:gd name="connsiteY50" fmla="*/ 740229 h 6618514"/>
                      <a:gd name="connsiteX51" fmla="*/ 4809781 w 8017438"/>
                      <a:gd name="connsiteY51" fmla="*/ 754743 h 6618514"/>
                      <a:gd name="connsiteX52" fmla="*/ 4911381 w 8017438"/>
                      <a:gd name="connsiteY52" fmla="*/ 769257 h 6618514"/>
                      <a:gd name="connsiteX53" fmla="*/ 5172638 w 8017438"/>
                      <a:gd name="connsiteY53" fmla="*/ 798286 h 6618514"/>
                      <a:gd name="connsiteX54" fmla="*/ 5230695 w 8017438"/>
                      <a:gd name="connsiteY54" fmla="*/ 812800 h 6618514"/>
                      <a:gd name="connsiteX55" fmla="*/ 5622581 w 8017438"/>
                      <a:gd name="connsiteY55" fmla="*/ 899886 h 6618514"/>
                      <a:gd name="connsiteX56" fmla="*/ 5753209 w 8017438"/>
                      <a:gd name="connsiteY56" fmla="*/ 928914 h 6618514"/>
                      <a:gd name="connsiteX57" fmla="*/ 5898352 w 8017438"/>
                      <a:gd name="connsiteY57" fmla="*/ 957943 h 6618514"/>
                      <a:gd name="connsiteX58" fmla="*/ 5985438 w 8017438"/>
                      <a:gd name="connsiteY58" fmla="*/ 972457 h 6618514"/>
                      <a:gd name="connsiteX59" fmla="*/ 6043495 w 8017438"/>
                      <a:gd name="connsiteY59" fmla="*/ 986971 h 6618514"/>
                      <a:gd name="connsiteX60" fmla="*/ 6159609 w 8017438"/>
                      <a:gd name="connsiteY60" fmla="*/ 1001486 h 6618514"/>
                      <a:gd name="connsiteX61" fmla="*/ 6362809 w 8017438"/>
                      <a:gd name="connsiteY61" fmla="*/ 1045029 h 6618514"/>
                      <a:gd name="connsiteX62" fmla="*/ 6464409 w 8017438"/>
                      <a:gd name="connsiteY62" fmla="*/ 1074057 h 6618514"/>
                      <a:gd name="connsiteX63" fmla="*/ 6522467 w 8017438"/>
                      <a:gd name="connsiteY63" fmla="*/ 1103086 h 6618514"/>
                      <a:gd name="connsiteX64" fmla="*/ 6580524 w 8017438"/>
                      <a:gd name="connsiteY64" fmla="*/ 1117600 h 6618514"/>
                      <a:gd name="connsiteX65" fmla="*/ 6957895 w 8017438"/>
                      <a:gd name="connsiteY65" fmla="*/ 1262743 h 6618514"/>
                      <a:gd name="connsiteX66" fmla="*/ 7001438 w 8017438"/>
                      <a:gd name="connsiteY66" fmla="*/ 1277257 h 6618514"/>
                      <a:gd name="connsiteX67" fmla="*/ 7088524 w 8017438"/>
                      <a:gd name="connsiteY67" fmla="*/ 1291771 h 6618514"/>
                      <a:gd name="connsiteX68" fmla="*/ 7146581 w 8017438"/>
                      <a:gd name="connsiteY68" fmla="*/ 1306286 h 6618514"/>
                      <a:gd name="connsiteX69" fmla="*/ 7378809 w 8017438"/>
                      <a:gd name="connsiteY69" fmla="*/ 1320800 h 6618514"/>
                      <a:gd name="connsiteX70" fmla="*/ 7465895 w 8017438"/>
                      <a:gd name="connsiteY70" fmla="*/ 1335314 h 6618514"/>
                      <a:gd name="connsiteX71" fmla="*/ 7654581 w 8017438"/>
                      <a:gd name="connsiteY71" fmla="*/ 1364343 h 6618514"/>
                      <a:gd name="connsiteX72" fmla="*/ 7741667 w 8017438"/>
                      <a:gd name="connsiteY72" fmla="*/ 1407886 h 6618514"/>
                      <a:gd name="connsiteX73" fmla="*/ 7785209 w 8017438"/>
                      <a:gd name="connsiteY73" fmla="*/ 1436914 h 6618514"/>
                      <a:gd name="connsiteX74" fmla="*/ 7857781 w 8017438"/>
                      <a:gd name="connsiteY74" fmla="*/ 1465943 h 6618514"/>
                      <a:gd name="connsiteX75" fmla="*/ 7901324 w 8017438"/>
                      <a:gd name="connsiteY75" fmla="*/ 1494971 h 6618514"/>
                      <a:gd name="connsiteX76" fmla="*/ 8017438 w 8017438"/>
                      <a:gd name="connsiteY76" fmla="*/ 1524000 h 6618514"/>
                      <a:gd name="connsiteX77" fmla="*/ 7973895 w 8017438"/>
                      <a:gd name="connsiteY77" fmla="*/ 1756229 h 6618514"/>
                      <a:gd name="connsiteX78" fmla="*/ 7915838 w 8017438"/>
                      <a:gd name="connsiteY78" fmla="*/ 1944914 h 6618514"/>
                      <a:gd name="connsiteX79" fmla="*/ 7901324 w 8017438"/>
                      <a:gd name="connsiteY79" fmla="*/ 2046514 h 6618514"/>
                      <a:gd name="connsiteX80" fmla="*/ 7872295 w 8017438"/>
                      <a:gd name="connsiteY80" fmla="*/ 2177143 h 6618514"/>
                      <a:gd name="connsiteX81" fmla="*/ 7857781 w 8017438"/>
                      <a:gd name="connsiteY81" fmla="*/ 2264229 h 6618514"/>
                      <a:gd name="connsiteX82" fmla="*/ 7843267 w 8017438"/>
                      <a:gd name="connsiteY82" fmla="*/ 2336800 h 6618514"/>
                      <a:gd name="connsiteX83" fmla="*/ 7799724 w 8017438"/>
                      <a:gd name="connsiteY83" fmla="*/ 2699657 h 6618514"/>
                      <a:gd name="connsiteX84" fmla="*/ 7785209 w 8017438"/>
                      <a:gd name="connsiteY84" fmla="*/ 2989943 h 6618514"/>
                      <a:gd name="connsiteX85" fmla="*/ 7756181 w 8017438"/>
                      <a:gd name="connsiteY85" fmla="*/ 3149600 h 6618514"/>
                      <a:gd name="connsiteX86" fmla="*/ 7741667 w 8017438"/>
                      <a:gd name="connsiteY86" fmla="*/ 3251200 h 6618514"/>
                      <a:gd name="connsiteX87" fmla="*/ 7727152 w 8017438"/>
                      <a:gd name="connsiteY87" fmla="*/ 3323771 h 6618514"/>
                      <a:gd name="connsiteX88" fmla="*/ 7712638 w 8017438"/>
                      <a:gd name="connsiteY88" fmla="*/ 3410857 h 6618514"/>
                      <a:gd name="connsiteX89" fmla="*/ 7683609 w 8017438"/>
                      <a:gd name="connsiteY89" fmla="*/ 3556000 h 6618514"/>
                      <a:gd name="connsiteX90" fmla="*/ 7654581 w 8017438"/>
                      <a:gd name="connsiteY90" fmla="*/ 4064000 h 6618514"/>
                      <a:gd name="connsiteX91" fmla="*/ 7596524 w 8017438"/>
                      <a:gd name="connsiteY91" fmla="*/ 4354286 h 6618514"/>
                      <a:gd name="connsiteX92" fmla="*/ 7582009 w 8017438"/>
                      <a:gd name="connsiteY92" fmla="*/ 4426857 h 6618514"/>
                      <a:gd name="connsiteX93" fmla="*/ 7552981 w 8017438"/>
                      <a:gd name="connsiteY93" fmla="*/ 4499429 h 6618514"/>
                      <a:gd name="connsiteX94" fmla="*/ 7523952 w 8017438"/>
                      <a:gd name="connsiteY94" fmla="*/ 4586514 h 6618514"/>
                      <a:gd name="connsiteX95" fmla="*/ 7494924 w 8017438"/>
                      <a:gd name="connsiteY95" fmla="*/ 4818743 h 6618514"/>
                      <a:gd name="connsiteX96" fmla="*/ 7480409 w 8017438"/>
                      <a:gd name="connsiteY96" fmla="*/ 4949371 h 6618514"/>
                      <a:gd name="connsiteX97" fmla="*/ 7422352 w 8017438"/>
                      <a:gd name="connsiteY97" fmla="*/ 5152571 h 6618514"/>
                      <a:gd name="connsiteX98" fmla="*/ 7393324 w 8017438"/>
                      <a:gd name="connsiteY98" fmla="*/ 5312229 h 6618514"/>
                      <a:gd name="connsiteX99" fmla="*/ 7349781 w 8017438"/>
                      <a:gd name="connsiteY99" fmla="*/ 5500914 h 6618514"/>
                      <a:gd name="connsiteX100" fmla="*/ 7320752 w 8017438"/>
                      <a:gd name="connsiteY100" fmla="*/ 5747657 h 6618514"/>
                      <a:gd name="connsiteX101" fmla="*/ 7291724 w 8017438"/>
                      <a:gd name="connsiteY101" fmla="*/ 6008914 h 6618514"/>
                      <a:gd name="connsiteX102" fmla="*/ 7277209 w 8017438"/>
                      <a:gd name="connsiteY102" fmla="*/ 6066971 h 6618514"/>
                      <a:gd name="connsiteX103" fmla="*/ 7248181 w 8017438"/>
                      <a:gd name="connsiteY103" fmla="*/ 6342743 h 6618514"/>
                      <a:gd name="connsiteX104" fmla="*/ 7190124 w 8017438"/>
                      <a:gd name="connsiteY104" fmla="*/ 6473371 h 6618514"/>
                      <a:gd name="connsiteX105" fmla="*/ 7146581 w 8017438"/>
                      <a:gd name="connsiteY105" fmla="*/ 6618514 h 6618514"/>
                      <a:gd name="connsiteX106" fmla="*/ 6943381 w 8017438"/>
                      <a:gd name="connsiteY106" fmla="*/ 6604000 h 6618514"/>
                      <a:gd name="connsiteX107" fmla="*/ 6899838 w 8017438"/>
                      <a:gd name="connsiteY107" fmla="*/ 6574971 h 6618514"/>
                      <a:gd name="connsiteX108" fmla="*/ 6783724 w 8017438"/>
                      <a:gd name="connsiteY108" fmla="*/ 6516914 h 6618514"/>
                      <a:gd name="connsiteX109" fmla="*/ 6682124 w 8017438"/>
                      <a:gd name="connsiteY109" fmla="*/ 6473371 h 6618514"/>
                      <a:gd name="connsiteX110" fmla="*/ 6624067 w 8017438"/>
                      <a:gd name="connsiteY110" fmla="*/ 6458857 h 6618514"/>
                      <a:gd name="connsiteX111" fmla="*/ 6551495 w 8017438"/>
                      <a:gd name="connsiteY111" fmla="*/ 6444343 h 6618514"/>
                      <a:gd name="connsiteX112" fmla="*/ 6464409 w 8017438"/>
                      <a:gd name="connsiteY112" fmla="*/ 6415314 h 6618514"/>
                      <a:gd name="connsiteX113" fmla="*/ 6348295 w 8017438"/>
                      <a:gd name="connsiteY113" fmla="*/ 6386286 h 6618514"/>
                      <a:gd name="connsiteX114" fmla="*/ 6217667 w 8017438"/>
                      <a:gd name="connsiteY114" fmla="*/ 6342743 h 6618514"/>
                      <a:gd name="connsiteX115" fmla="*/ 5898352 w 8017438"/>
                      <a:gd name="connsiteY115" fmla="*/ 6284686 h 6618514"/>
                      <a:gd name="connsiteX116" fmla="*/ 5811267 w 8017438"/>
                      <a:gd name="connsiteY116" fmla="*/ 6270171 h 6618514"/>
                      <a:gd name="connsiteX117" fmla="*/ 5651609 w 8017438"/>
                      <a:gd name="connsiteY117" fmla="*/ 6226629 h 6618514"/>
                      <a:gd name="connsiteX118" fmla="*/ 5506467 w 8017438"/>
                      <a:gd name="connsiteY118" fmla="*/ 6168571 h 6618514"/>
                      <a:gd name="connsiteX119" fmla="*/ 5361324 w 8017438"/>
                      <a:gd name="connsiteY119" fmla="*/ 6081486 h 6618514"/>
                      <a:gd name="connsiteX120" fmla="*/ 5158124 w 8017438"/>
                      <a:gd name="connsiteY120" fmla="*/ 5994400 h 6618514"/>
                      <a:gd name="connsiteX121" fmla="*/ 5085552 w 8017438"/>
                      <a:gd name="connsiteY121" fmla="*/ 5979886 h 6618514"/>
                      <a:gd name="connsiteX122" fmla="*/ 5042009 w 8017438"/>
                      <a:gd name="connsiteY122" fmla="*/ 5965371 h 6618514"/>
                      <a:gd name="connsiteX123" fmla="*/ 4446924 w 8017438"/>
                      <a:gd name="connsiteY123" fmla="*/ 5950857 h 6618514"/>
                      <a:gd name="connsiteX124" fmla="*/ 4388867 w 8017438"/>
                      <a:gd name="connsiteY124" fmla="*/ 5936343 h 6618514"/>
                      <a:gd name="connsiteX125" fmla="*/ 3924409 w 8017438"/>
                      <a:gd name="connsiteY125" fmla="*/ 5936343 h 6618514"/>
                      <a:gd name="connsiteX126" fmla="*/ 3706695 w 8017438"/>
                      <a:gd name="connsiteY126" fmla="*/ 5965371 h 6618514"/>
                      <a:gd name="connsiteX127" fmla="*/ 3605095 w 8017438"/>
                      <a:gd name="connsiteY127" fmla="*/ 5979886 h 6618514"/>
                      <a:gd name="connsiteX128" fmla="*/ 3155152 w 8017438"/>
                      <a:gd name="connsiteY128" fmla="*/ 5994400 h 6618514"/>
                      <a:gd name="connsiteX129" fmla="*/ 2850352 w 8017438"/>
                      <a:gd name="connsiteY129" fmla="*/ 5979886 h 6618514"/>
                      <a:gd name="connsiteX130" fmla="*/ 2763267 w 8017438"/>
                      <a:gd name="connsiteY130" fmla="*/ 5936343 h 6618514"/>
                      <a:gd name="connsiteX131" fmla="*/ 2719724 w 8017438"/>
                      <a:gd name="connsiteY131" fmla="*/ 5921829 h 6618514"/>
                      <a:gd name="connsiteX132" fmla="*/ 2632638 w 8017438"/>
                      <a:gd name="connsiteY132" fmla="*/ 5863771 h 6618514"/>
                      <a:gd name="connsiteX133" fmla="*/ 2574581 w 8017438"/>
                      <a:gd name="connsiteY133" fmla="*/ 5820229 h 6618514"/>
                      <a:gd name="connsiteX134" fmla="*/ 2531038 w 8017438"/>
                      <a:gd name="connsiteY134" fmla="*/ 5805714 h 6618514"/>
                      <a:gd name="connsiteX135" fmla="*/ 2472981 w 8017438"/>
                      <a:gd name="connsiteY135" fmla="*/ 5762171 h 6618514"/>
                      <a:gd name="connsiteX136" fmla="*/ 2429438 w 8017438"/>
                      <a:gd name="connsiteY136" fmla="*/ 5747657 h 6618514"/>
                      <a:gd name="connsiteX137" fmla="*/ 2342352 w 8017438"/>
                      <a:gd name="connsiteY137" fmla="*/ 5675086 h 6618514"/>
                      <a:gd name="connsiteX138" fmla="*/ 2284295 w 8017438"/>
                      <a:gd name="connsiteY138" fmla="*/ 5646057 h 6618514"/>
                      <a:gd name="connsiteX139" fmla="*/ 2211724 w 8017438"/>
                      <a:gd name="connsiteY139" fmla="*/ 5602514 h 6618514"/>
                      <a:gd name="connsiteX140" fmla="*/ 2139152 w 8017438"/>
                      <a:gd name="connsiteY140" fmla="*/ 5573486 h 6618514"/>
                      <a:gd name="connsiteX141" fmla="*/ 2095609 w 8017438"/>
                      <a:gd name="connsiteY141" fmla="*/ 5558971 h 6618514"/>
                      <a:gd name="connsiteX142" fmla="*/ 1994009 w 8017438"/>
                      <a:gd name="connsiteY142" fmla="*/ 5500914 h 6618514"/>
                      <a:gd name="connsiteX143" fmla="*/ 1892409 w 8017438"/>
                      <a:gd name="connsiteY143" fmla="*/ 5471886 h 6618514"/>
                      <a:gd name="connsiteX144" fmla="*/ 1848867 w 8017438"/>
                      <a:gd name="connsiteY144" fmla="*/ 5442857 h 6618514"/>
                      <a:gd name="connsiteX145" fmla="*/ 1805324 w 8017438"/>
                      <a:gd name="connsiteY145" fmla="*/ 5370286 h 6618514"/>
                      <a:gd name="connsiteX146" fmla="*/ 1761781 w 8017438"/>
                      <a:gd name="connsiteY146" fmla="*/ 5254171 h 6618514"/>
                      <a:gd name="connsiteX147" fmla="*/ 1747267 w 8017438"/>
                      <a:gd name="connsiteY147" fmla="*/ 5167086 h 6618514"/>
                      <a:gd name="connsiteX148" fmla="*/ 1732752 w 8017438"/>
                      <a:gd name="connsiteY148" fmla="*/ 5036457 h 6618514"/>
                      <a:gd name="connsiteX149" fmla="*/ 1689209 w 8017438"/>
                      <a:gd name="connsiteY149" fmla="*/ 4905829 h 6618514"/>
                      <a:gd name="connsiteX150" fmla="*/ 1660181 w 8017438"/>
                      <a:gd name="connsiteY150" fmla="*/ 4775200 h 6618514"/>
                      <a:gd name="connsiteX151" fmla="*/ 1631152 w 8017438"/>
                      <a:gd name="connsiteY151" fmla="*/ 4717143 h 6618514"/>
                      <a:gd name="connsiteX152" fmla="*/ 1602124 w 8017438"/>
                      <a:gd name="connsiteY152" fmla="*/ 4630057 h 6618514"/>
                      <a:gd name="connsiteX153" fmla="*/ 1573095 w 8017438"/>
                      <a:gd name="connsiteY153" fmla="*/ 4528457 h 6618514"/>
                      <a:gd name="connsiteX154" fmla="*/ 1544067 w 8017438"/>
                      <a:gd name="connsiteY154" fmla="*/ 4484914 h 6618514"/>
                      <a:gd name="connsiteX155" fmla="*/ 1515038 w 8017438"/>
                      <a:gd name="connsiteY155" fmla="*/ 4383314 h 6618514"/>
                      <a:gd name="connsiteX156" fmla="*/ 1500524 w 8017438"/>
                      <a:gd name="connsiteY156" fmla="*/ 4267200 h 6618514"/>
                      <a:gd name="connsiteX157" fmla="*/ 1413438 w 8017438"/>
                      <a:gd name="connsiteY157" fmla="*/ 4093029 h 6618514"/>
                      <a:gd name="connsiteX158" fmla="*/ 1384409 w 8017438"/>
                      <a:gd name="connsiteY158" fmla="*/ 4020457 h 6618514"/>
                      <a:gd name="connsiteX159" fmla="*/ 1355381 w 8017438"/>
                      <a:gd name="connsiteY159" fmla="*/ 3962400 h 6618514"/>
                      <a:gd name="connsiteX160" fmla="*/ 1340867 w 8017438"/>
                      <a:gd name="connsiteY160" fmla="*/ 3904343 h 6618514"/>
                      <a:gd name="connsiteX161" fmla="*/ 1311838 w 8017438"/>
                      <a:gd name="connsiteY161" fmla="*/ 3860800 h 6618514"/>
                      <a:gd name="connsiteX162" fmla="*/ 1268295 w 8017438"/>
                      <a:gd name="connsiteY162" fmla="*/ 3730171 h 6618514"/>
                      <a:gd name="connsiteX163" fmla="*/ 1239267 w 8017438"/>
                      <a:gd name="connsiteY163" fmla="*/ 3686629 h 6618514"/>
                      <a:gd name="connsiteX164" fmla="*/ 1210238 w 8017438"/>
                      <a:gd name="connsiteY164" fmla="*/ 3599543 h 6618514"/>
                      <a:gd name="connsiteX165" fmla="*/ 1181209 w 8017438"/>
                      <a:gd name="connsiteY165" fmla="*/ 3526971 h 6618514"/>
                      <a:gd name="connsiteX166" fmla="*/ 1123152 w 8017438"/>
                      <a:gd name="connsiteY166" fmla="*/ 3410857 h 6618514"/>
                      <a:gd name="connsiteX167" fmla="*/ 1108638 w 8017438"/>
                      <a:gd name="connsiteY167" fmla="*/ 3338286 h 6618514"/>
                      <a:gd name="connsiteX168" fmla="*/ 1079609 w 8017438"/>
                      <a:gd name="connsiteY168" fmla="*/ 3294743 h 6618514"/>
                      <a:gd name="connsiteX169" fmla="*/ 1065095 w 8017438"/>
                      <a:gd name="connsiteY169" fmla="*/ 3207657 h 6618514"/>
                      <a:gd name="connsiteX170" fmla="*/ 1007038 w 8017438"/>
                      <a:gd name="connsiteY170" fmla="*/ 3091543 h 6618514"/>
                      <a:gd name="connsiteX171" fmla="*/ 948981 w 8017438"/>
                      <a:gd name="connsiteY171" fmla="*/ 2873829 h 6618514"/>
                      <a:gd name="connsiteX172" fmla="*/ 934467 w 8017438"/>
                      <a:gd name="connsiteY172" fmla="*/ 2815771 h 6618514"/>
                      <a:gd name="connsiteX173" fmla="*/ 919952 w 8017438"/>
                      <a:gd name="connsiteY173" fmla="*/ 2772229 h 6618514"/>
                      <a:gd name="connsiteX174" fmla="*/ 905438 w 8017438"/>
                      <a:gd name="connsiteY174" fmla="*/ 2699657 h 6618514"/>
                      <a:gd name="connsiteX175" fmla="*/ 861895 w 8017438"/>
                      <a:gd name="connsiteY175" fmla="*/ 2627086 h 6618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</a:cxnLst>
                    <a:rect l="l" t="t" r="r" b="b"/>
                    <a:pathLst>
                      <a:path w="8017438" h="6618514">
                        <a:moveTo>
                          <a:pt x="861895" y="2685143"/>
                        </a:moveTo>
                        <a:cubicBezTo>
                          <a:pt x="857057" y="2636762"/>
                          <a:pt x="856917" y="2587678"/>
                          <a:pt x="847381" y="2540000"/>
                        </a:cubicBezTo>
                        <a:cubicBezTo>
                          <a:pt x="842271" y="2514452"/>
                          <a:pt x="823774" y="2492912"/>
                          <a:pt x="818352" y="2467429"/>
                        </a:cubicBezTo>
                        <a:cubicBezTo>
                          <a:pt x="775304" y="2265105"/>
                          <a:pt x="773944" y="2051856"/>
                          <a:pt x="702238" y="1857829"/>
                        </a:cubicBezTo>
                        <a:cubicBezTo>
                          <a:pt x="685720" y="1813134"/>
                          <a:pt x="614724" y="1820060"/>
                          <a:pt x="571609" y="1799771"/>
                        </a:cubicBezTo>
                        <a:cubicBezTo>
                          <a:pt x="532455" y="1781345"/>
                          <a:pt x="491500" y="1765718"/>
                          <a:pt x="455495" y="1741714"/>
                        </a:cubicBezTo>
                        <a:cubicBezTo>
                          <a:pt x="119449" y="1517684"/>
                          <a:pt x="529504" y="1799277"/>
                          <a:pt x="324867" y="1640114"/>
                        </a:cubicBezTo>
                        <a:cubicBezTo>
                          <a:pt x="248822" y="1580968"/>
                          <a:pt x="239789" y="1588234"/>
                          <a:pt x="165209" y="1538514"/>
                        </a:cubicBezTo>
                        <a:cubicBezTo>
                          <a:pt x="145081" y="1525096"/>
                          <a:pt x="127665" y="1507792"/>
                          <a:pt x="107152" y="1494971"/>
                        </a:cubicBezTo>
                        <a:cubicBezTo>
                          <a:pt x="-187446" y="1310848"/>
                          <a:pt x="245226" y="1596698"/>
                          <a:pt x="5552" y="1436914"/>
                        </a:cubicBezTo>
                        <a:cubicBezTo>
                          <a:pt x="44257" y="1432076"/>
                          <a:pt x="83418" y="1430050"/>
                          <a:pt x="121667" y="1422400"/>
                        </a:cubicBezTo>
                        <a:cubicBezTo>
                          <a:pt x="180349" y="1410664"/>
                          <a:pt x="295838" y="1378857"/>
                          <a:pt x="295838" y="1378857"/>
                        </a:cubicBezTo>
                        <a:cubicBezTo>
                          <a:pt x="329705" y="1359505"/>
                          <a:pt x="368285" y="1346714"/>
                          <a:pt x="397438" y="1320800"/>
                        </a:cubicBezTo>
                        <a:cubicBezTo>
                          <a:pt x="414431" y="1305695"/>
                          <a:pt x="432974" y="1243221"/>
                          <a:pt x="440981" y="1219200"/>
                        </a:cubicBezTo>
                        <a:cubicBezTo>
                          <a:pt x="436143" y="1170819"/>
                          <a:pt x="436655" y="1121600"/>
                          <a:pt x="426467" y="1074057"/>
                        </a:cubicBezTo>
                        <a:cubicBezTo>
                          <a:pt x="421933" y="1052901"/>
                          <a:pt x="397438" y="1037637"/>
                          <a:pt x="397438" y="1016000"/>
                        </a:cubicBezTo>
                        <a:cubicBezTo>
                          <a:pt x="397438" y="887155"/>
                          <a:pt x="425178" y="822363"/>
                          <a:pt x="455495" y="711200"/>
                        </a:cubicBezTo>
                        <a:cubicBezTo>
                          <a:pt x="488398" y="590554"/>
                          <a:pt x="446877" y="722540"/>
                          <a:pt x="499038" y="566057"/>
                        </a:cubicBezTo>
                        <a:cubicBezTo>
                          <a:pt x="503876" y="551543"/>
                          <a:pt x="505065" y="535244"/>
                          <a:pt x="513552" y="522514"/>
                        </a:cubicBezTo>
                        <a:cubicBezTo>
                          <a:pt x="523228" y="508000"/>
                          <a:pt x="533926" y="494117"/>
                          <a:pt x="542581" y="478971"/>
                        </a:cubicBezTo>
                        <a:cubicBezTo>
                          <a:pt x="553316" y="460185"/>
                          <a:pt x="559033" y="438520"/>
                          <a:pt x="571609" y="420914"/>
                        </a:cubicBezTo>
                        <a:cubicBezTo>
                          <a:pt x="583540" y="404211"/>
                          <a:pt x="600638" y="391885"/>
                          <a:pt x="615152" y="377371"/>
                        </a:cubicBezTo>
                        <a:cubicBezTo>
                          <a:pt x="619990" y="362857"/>
                          <a:pt x="620110" y="345776"/>
                          <a:pt x="629667" y="333829"/>
                        </a:cubicBezTo>
                        <a:cubicBezTo>
                          <a:pt x="640564" y="320208"/>
                          <a:pt x="659014" y="314939"/>
                          <a:pt x="673209" y="304800"/>
                        </a:cubicBezTo>
                        <a:cubicBezTo>
                          <a:pt x="692894" y="290739"/>
                          <a:pt x="712900" y="277000"/>
                          <a:pt x="731267" y="261257"/>
                        </a:cubicBezTo>
                        <a:cubicBezTo>
                          <a:pt x="746852" y="247899"/>
                          <a:pt x="758388" y="230030"/>
                          <a:pt x="774809" y="217714"/>
                        </a:cubicBezTo>
                        <a:cubicBezTo>
                          <a:pt x="797378" y="200787"/>
                          <a:pt x="824812" y="191097"/>
                          <a:pt x="847381" y="174171"/>
                        </a:cubicBezTo>
                        <a:cubicBezTo>
                          <a:pt x="863802" y="161855"/>
                          <a:pt x="874221" y="142560"/>
                          <a:pt x="890924" y="130629"/>
                        </a:cubicBezTo>
                        <a:cubicBezTo>
                          <a:pt x="908530" y="118053"/>
                          <a:pt x="930195" y="112335"/>
                          <a:pt x="948981" y="101600"/>
                        </a:cubicBezTo>
                        <a:cubicBezTo>
                          <a:pt x="964127" y="92945"/>
                          <a:pt x="976490" y="79443"/>
                          <a:pt x="992524" y="72571"/>
                        </a:cubicBezTo>
                        <a:cubicBezTo>
                          <a:pt x="1010859" y="64713"/>
                          <a:pt x="1031020" y="61969"/>
                          <a:pt x="1050581" y="58057"/>
                        </a:cubicBezTo>
                        <a:cubicBezTo>
                          <a:pt x="1103622" y="47449"/>
                          <a:pt x="1156808" y="37465"/>
                          <a:pt x="1210238" y="29029"/>
                        </a:cubicBezTo>
                        <a:cubicBezTo>
                          <a:pt x="1257643" y="21544"/>
                          <a:pt x="1413586" y="4822"/>
                          <a:pt x="1456981" y="0"/>
                        </a:cubicBezTo>
                        <a:cubicBezTo>
                          <a:pt x="1492049" y="2505"/>
                          <a:pt x="1678786" y="9463"/>
                          <a:pt x="1747267" y="29029"/>
                        </a:cubicBezTo>
                        <a:cubicBezTo>
                          <a:pt x="1928695" y="80865"/>
                          <a:pt x="1797920" y="60426"/>
                          <a:pt x="1964981" y="116114"/>
                        </a:cubicBezTo>
                        <a:cubicBezTo>
                          <a:pt x="1988384" y="123915"/>
                          <a:pt x="2013169" y="126878"/>
                          <a:pt x="2037552" y="130629"/>
                        </a:cubicBezTo>
                        <a:cubicBezTo>
                          <a:pt x="2076105" y="136560"/>
                          <a:pt x="2115192" y="138731"/>
                          <a:pt x="2153667" y="145143"/>
                        </a:cubicBezTo>
                        <a:cubicBezTo>
                          <a:pt x="2202334" y="153254"/>
                          <a:pt x="2250016" y="166852"/>
                          <a:pt x="2298809" y="174171"/>
                        </a:cubicBezTo>
                        <a:cubicBezTo>
                          <a:pt x="2346893" y="181384"/>
                          <a:pt x="2395597" y="183596"/>
                          <a:pt x="2443952" y="188686"/>
                        </a:cubicBezTo>
                        <a:cubicBezTo>
                          <a:pt x="2487522" y="193272"/>
                          <a:pt x="2530950" y="199234"/>
                          <a:pt x="2574581" y="203200"/>
                        </a:cubicBezTo>
                        <a:cubicBezTo>
                          <a:pt x="3113578" y="252200"/>
                          <a:pt x="2751849" y="213221"/>
                          <a:pt x="3053552" y="246743"/>
                        </a:cubicBezTo>
                        <a:cubicBezTo>
                          <a:pt x="3169666" y="285448"/>
                          <a:pt x="3292422" y="308119"/>
                          <a:pt x="3401895" y="362857"/>
                        </a:cubicBezTo>
                        <a:cubicBezTo>
                          <a:pt x="3421247" y="372533"/>
                          <a:pt x="3441038" y="381378"/>
                          <a:pt x="3459952" y="391886"/>
                        </a:cubicBezTo>
                        <a:cubicBezTo>
                          <a:pt x="3484613" y="405586"/>
                          <a:pt x="3506910" y="423607"/>
                          <a:pt x="3532524" y="435429"/>
                        </a:cubicBezTo>
                        <a:cubicBezTo>
                          <a:pt x="3570056" y="452751"/>
                          <a:pt x="3609710" y="465068"/>
                          <a:pt x="3648638" y="478971"/>
                        </a:cubicBezTo>
                        <a:cubicBezTo>
                          <a:pt x="3842218" y="548106"/>
                          <a:pt x="3684717" y="476486"/>
                          <a:pt x="4040524" y="595086"/>
                        </a:cubicBezTo>
                        <a:cubicBezTo>
                          <a:pt x="4055038" y="599924"/>
                          <a:pt x="4069742" y="604228"/>
                          <a:pt x="4084067" y="609600"/>
                        </a:cubicBezTo>
                        <a:cubicBezTo>
                          <a:pt x="4108462" y="618748"/>
                          <a:pt x="4131736" y="630967"/>
                          <a:pt x="4156638" y="638629"/>
                        </a:cubicBezTo>
                        <a:cubicBezTo>
                          <a:pt x="4242118" y="664931"/>
                          <a:pt x="4277056" y="668374"/>
                          <a:pt x="4359838" y="682171"/>
                        </a:cubicBezTo>
                        <a:cubicBezTo>
                          <a:pt x="4467160" y="717947"/>
                          <a:pt x="4318193" y="671174"/>
                          <a:pt x="4504981" y="711200"/>
                        </a:cubicBezTo>
                        <a:cubicBezTo>
                          <a:pt x="4539421" y="718580"/>
                          <a:pt x="4571713" y="735248"/>
                          <a:pt x="4606581" y="740229"/>
                        </a:cubicBezTo>
                        <a:cubicBezTo>
                          <a:pt x="4673804" y="749832"/>
                          <a:pt x="4742181" y="748305"/>
                          <a:pt x="4809781" y="754743"/>
                        </a:cubicBezTo>
                        <a:cubicBezTo>
                          <a:pt x="4843837" y="757986"/>
                          <a:pt x="4877405" y="765260"/>
                          <a:pt x="4911381" y="769257"/>
                        </a:cubicBezTo>
                        <a:cubicBezTo>
                          <a:pt x="4987436" y="778204"/>
                          <a:pt x="5094837" y="785319"/>
                          <a:pt x="5172638" y="798286"/>
                        </a:cubicBezTo>
                        <a:cubicBezTo>
                          <a:pt x="5192314" y="801565"/>
                          <a:pt x="5211237" y="808406"/>
                          <a:pt x="5230695" y="812800"/>
                        </a:cubicBezTo>
                        <a:lnTo>
                          <a:pt x="5622581" y="899886"/>
                        </a:lnTo>
                        <a:lnTo>
                          <a:pt x="5753209" y="928914"/>
                        </a:lnTo>
                        <a:cubicBezTo>
                          <a:pt x="5801490" y="939078"/>
                          <a:pt x="5849684" y="949832"/>
                          <a:pt x="5898352" y="957943"/>
                        </a:cubicBezTo>
                        <a:cubicBezTo>
                          <a:pt x="5927381" y="962781"/>
                          <a:pt x="5956580" y="966686"/>
                          <a:pt x="5985438" y="972457"/>
                        </a:cubicBezTo>
                        <a:cubicBezTo>
                          <a:pt x="6004999" y="976369"/>
                          <a:pt x="6023819" y="983692"/>
                          <a:pt x="6043495" y="986971"/>
                        </a:cubicBezTo>
                        <a:cubicBezTo>
                          <a:pt x="6081970" y="993384"/>
                          <a:pt x="6121232" y="994508"/>
                          <a:pt x="6159609" y="1001486"/>
                        </a:cubicBezTo>
                        <a:cubicBezTo>
                          <a:pt x="6227763" y="1013878"/>
                          <a:pt x="6295188" y="1030002"/>
                          <a:pt x="6362809" y="1045029"/>
                        </a:cubicBezTo>
                        <a:cubicBezTo>
                          <a:pt x="6388307" y="1050695"/>
                          <a:pt x="6438298" y="1062866"/>
                          <a:pt x="6464409" y="1074057"/>
                        </a:cubicBezTo>
                        <a:cubicBezTo>
                          <a:pt x="6484296" y="1082580"/>
                          <a:pt x="6502208" y="1095489"/>
                          <a:pt x="6522467" y="1103086"/>
                        </a:cubicBezTo>
                        <a:cubicBezTo>
                          <a:pt x="6541145" y="1110090"/>
                          <a:pt x="6561932" y="1110370"/>
                          <a:pt x="6580524" y="1117600"/>
                        </a:cubicBezTo>
                        <a:cubicBezTo>
                          <a:pt x="7025286" y="1290563"/>
                          <a:pt x="6559921" y="1130085"/>
                          <a:pt x="6957895" y="1262743"/>
                        </a:cubicBezTo>
                        <a:cubicBezTo>
                          <a:pt x="6972409" y="1267581"/>
                          <a:pt x="6986347" y="1274742"/>
                          <a:pt x="7001438" y="1277257"/>
                        </a:cubicBezTo>
                        <a:cubicBezTo>
                          <a:pt x="7030467" y="1282095"/>
                          <a:pt x="7059666" y="1285999"/>
                          <a:pt x="7088524" y="1291771"/>
                        </a:cubicBezTo>
                        <a:cubicBezTo>
                          <a:pt x="7108085" y="1295683"/>
                          <a:pt x="7126732" y="1304301"/>
                          <a:pt x="7146581" y="1306286"/>
                        </a:cubicBezTo>
                        <a:cubicBezTo>
                          <a:pt x="7223756" y="1314004"/>
                          <a:pt x="7301400" y="1315962"/>
                          <a:pt x="7378809" y="1320800"/>
                        </a:cubicBezTo>
                        <a:lnTo>
                          <a:pt x="7465895" y="1335314"/>
                        </a:lnTo>
                        <a:cubicBezTo>
                          <a:pt x="7708686" y="1372667"/>
                          <a:pt x="7437354" y="1328139"/>
                          <a:pt x="7654581" y="1364343"/>
                        </a:cubicBezTo>
                        <a:cubicBezTo>
                          <a:pt x="7683610" y="1378857"/>
                          <a:pt x="7713296" y="1392124"/>
                          <a:pt x="7741667" y="1407886"/>
                        </a:cubicBezTo>
                        <a:cubicBezTo>
                          <a:pt x="7756916" y="1416357"/>
                          <a:pt x="7769607" y="1429113"/>
                          <a:pt x="7785209" y="1436914"/>
                        </a:cubicBezTo>
                        <a:cubicBezTo>
                          <a:pt x="7808513" y="1448566"/>
                          <a:pt x="7834477" y="1454291"/>
                          <a:pt x="7857781" y="1465943"/>
                        </a:cubicBezTo>
                        <a:cubicBezTo>
                          <a:pt x="7873383" y="1473744"/>
                          <a:pt x="7885722" y="1487170"/>
                          <a:pt x="7901324" y="1494971"/>
                        </a:cubicBezTo>
                        <a:cubicBezTo>
                          <a:pt x="7931082" y="1509850"/>
                          <a:pt x="7989829" y="1518478"/>
                          <a:pt x="8017438" y="1524000"/>
                        </a:cubicBezTo>
                        <a:cubicBezTo>
                          <a:pt x="8008300" y="1578825"/>
                          <a:pt x="7994831" y="1688188"/>
                          <a:pt x="7973895" y="1756229"/>
                        </a:cubicBezTo>
                        <a:cubicBezTo>
                          <a:pt x="7957842" y="1808400"/>
                          <a:pt x="7926794" y="1884652"/>
                          <a:pt x="7915838" y="1944914"/>
                        </a:cubicBezTo>
                        <a:cubicBezTo>
                          <a:pt x="7909718" y="1978573"/>
                          <a:pt x="7906948" y="2012769"/>
                          <a:pt x="7901324" y="2046514"/>
                        </a:cubicBezTo>
                        <a:cubicBezTo>
                          <a:pt x="7875975" y="2198604"/>
                          <a:pt x="7898389" y="2046671"/>
                          <a:pt x="7872295" y="2177143"/>
                        </a:cubicBezTo>
                        <a:cubicBezTo>
                          <a:pt x="7866524" y="2206001"/>
                          <a:pt x="7863045" y="2235275"/>
                          <a:pt x="7857781" y="2264229"/>
                        </a:cubicBezTo>
                        <a:cubicBezTo>
                          <a:pt x="7853368" y="2288500"/>
                          <a:pt x="7848105" y="2312610"/>
                          <a:pt x="7843267" y="2336800"/>
                        </a:cubicBezTo>
                        <a:cubicBezTo>
                          <a:pt x="7812347" y="2661458"/>
                          <a:pt x="7838991" y="2542587"/>
                          <a:pt x="7799724" y="2699657"/>
                        </a:cubicBezTo>
                        <a:cubicBezTo>
                          <a:pt x="7794886" y="2796419"/>
                          <a:pt x="7794541" y="2893511"/>
                          <a:pt x="7785209" y="2989943"/>
                        </a:cubicBezTo>
                        <a:cubicBezTo>
                          <a:pt x="7779999" y="3043783"/>
                          <a:pt x="7765073" y="3096244"/>
                          <a:pt x="7756181" y="3149600"/>
                        </a:cubicBezTo>
                        <a:cubicBezTo>
                          <a:pt x="7750557" y="3183345"/>
                          <a:pt x="7747291" y="3217455"/>
                          <a:pt x="7741667" y="3251200"/>
                        </a:cubicBezTo>
                        <a:cubicBezTo>
                          <a:pt x="7737611" y="3275534"/>
                          <a:pt x="7731565" y="3299499"/>
                          <a:pt x="7727152" y="3323771"/>
                        </a:cubicBezTo>
                        <a:cubicBezTo>
                          <a:pt x="7721887" y="3352725"/>
                          <a:pt x="7718409" y="3381999"/>
                          <a:pt x="7712638" y="3410857"/>
                        </a:cubicBezTo>
                        <a:cubicBezTo>
                          <a:pt x="7669326" y="3627421"/>
                          <a:pt x="7733359" y="3257513"/>
                          <a:pt x="7683609" y="3556000"/>
                        </a:cubicBezTo>
                        <a:cubicBezTo>
                          <a:pt x="7677266" y="3720927"/>
                          <a:pt x="7679567" y="3897430"/>
                          <a:pt x="7654581" y="4064000"/>
                        </a:cubicBezTo>
                        <a:cubicBezTo>
                          <a:pt x="7635046" y="4194234"/>
                          <a:pt x="7622877" y="4231306"/>
                          <a:pt x="7596524" y="4354286"/>
                        </a:cubicBezTo>
                        <a:cubicBezTo>
                          <a:pt x="7591355" y="4378408"/>
                          <a:pt x="7589098" y="4403228"/>
                          <a:pt x="7582009" y="4426857"/>
                        </a:cubicBezTo>
                        <a:cubicBezTo>
                          <a:pt x="7574522" y="4451812"/>
                          <a:pt x="7561885" y="4474944"/>
                          <a:pt x="7552981" y="4499429"/>
                        </a:cubicBezTo>
                        <a:cubicBezTo>
                          <a:pt x="7542524" y="4528185"/>
                          <a:pt x="7533628" y="4557486"/>
                          <a:pt x="7523952" y="4586514"/>
                        </a:cubicBezTo>
                        <a:cubicBezTo>
                          <a:pt x="7514276" y="4663924"/>
                          <a:pt x="7504219" y="4741287"/>
                          <a:pt x="7494924" y="4818743"/>
                        </a:cubicBezTo>
                        <a:cubicBezTo>
                          <a:pt x="7489704" y="4862242"/>
                          <a:pt x="7489716" y="4906560"/>
                          <a:pt x="7480409" y="4949371"/>
                        </a:cubicBezTo>
                        <a:cubicBezTo>
                          <a:pt x="7465445" y="5018207"/>
                          <a:pt x="7433933" y="5083086"/>
                          <a:pt x="7422352" y="5152571"/>
                        </a:cubicBezTo>
                        <a:cubicBezTo>
                          <a:pt x="7415883" y="5191385"/>
                          <a:pt x="7403466" y="5271663"/>
                          <a:pt x="7393324" y="5312229"/>
                        </a:cubicBezTo>
                        <a:cubicBezTo>
                          <a:pt x="7358572" y="5451235"/>
                          <a:pt x="7396753" y="5183852"/>
                          <a:pt x="7349781" y="5500914"/>
                        </a:cubicBezTo>
                        <a:cubicBezTo>
                          <a:pt x="7337645" y="5582835"/>
                          <a:pt x="7329897" y="5665349"/>
                          <a:pt x="7320752" y="5747657"/>
                        </a:cubicBezTo>
                        <a:cubicBezTo>
                          <a:pt x="7313299" y="5814737"/>
                          <a:pt x="7303491" y="5938313"/>
                          <a:pt x="7291724" y="6008914"/>
                        </a:cubicBezTo>
                        <a:cubicBezTo>
                          <a:pt x="7288445" y="6028591"/>
                          <a:pt x="7282047" y="6047619"/>
                          <a:pt x="7277209" y="6066971"/>
                        </a:cubicBezTo>
                        <a:cubicBezTo>
                          <a:pt x="7272292" y="6130899"/>
                          <a:pt x="7267535" y="6265326"/>
                          <a:pt x="7248181" y="6342743"/>
                        </a:cubicBezTo>
                        <a:cubicBezTo>
                          <a:pt x="7198794" y="6540291"/>
                          <a:pt x="7244586" y="6350831"/>
                          <a:pt x="7190124" y="6473371"/>
                        </a:cubicBezTo>
                        <a:cubicBezTo>
                          <a:pt x="7169930" y="6518807"/>
                          <a:pt x="7158644" y="6570261"/>
                          <a:pt x="7146581" y="6618514"/>
                        </a:cubicBezTo>
                        <a:cubicBezTo>
                          <a:pt x="7078848" y="6613676"/>
                          <a:pt x="7010254" y="6615801"/>
                          <a:pt x="6943381" y="6604000"/>
                        </a:cubicBezTo>
                        <a:cubicBezTo>
                          <a:pt x="6926202" y="6600968"/>
                          <a:pt x="6915152" y="6583324"/>
                          <a:pt x="6899838" y="6574971"/>
                        </a:cubicBezTo>
                        <a:cubicBezTo>
                          <a:pt x="6861849" y="6554250"/>
                          <a:pt x="6822429" y="6536266"/>
                          <a:pt x="6783724" y="6516914"/>
                        </a:cubicBezTo>
                        <a:cubicBezTo>
                          <a:pt x="6732125" y="6491114"/>
                          <a:pt x="6731950" y="6487607"/>
                          <a:pt x="6682124" y="6473371"/>
                        </a:cubicBezTo>
                        <a:cubicBezTo>
                          <a:pt x="6662944" y="6467891"/>
                          <a:pt x="6643540" y="6463184"/>
                          <a:pt x="6624067" y="6458857"/>
                        </a:cubicBezTo>
                        <a:cubicBezTo>
                          <a:pt x="6599985" y="6453506"/>
                          <a:pt x="6575295" y="6450834"/>
                          <a:pt x="6551495" y="6444343"/>
                        </a:cubicBezTo>
                        <a:cubicBezTo>
                          <a:pt x="6521974" y="6436292"/>
                          <a:pt x="6494094" y="6422735"/>
                          <a:pt x="6464409" y="6415314"/>
                        </a:cubicBezTo>
                        <a:cubicBezTo>
                          <a:pt x="6425704" y="6405638"/>
                          <a:pt x="6386143" y="6398902"/>
                          <a:pt x="6348295" y="6386286"/>
                        </a:cubicBezTo>
                        <a:cubicBezTo>
                          <a:pt x="6304752" y="6371772"/>
                          <a:pt x="6262825" y="6350953"/>
                          <a:pt x="6217667" y="6342743"/>
                        </a:cubicBezTo>
                        <a:lnTo>
                          <a:pt x="5898352" y="6284686"/>
                        </a:lnTo>
                        <a:cubicBezTo>
                          <a:pt x="5869381" y="6279513"/>
                          <a:pt x="5839817" y="6277308"/>
                          <a:pt x="5811267" y="6270171"/>
                        </a:cubicBezTo>
                        <a:cubicBezTo>
                          <a:pt x="5719039" y="6247115"/>
                          <a:pt x="5772390" y="6261137"/>
                          <a:pt x="5651609" y="6226629"/>
                        </a:cubicBezTo>
                        <a:cubicBezTo>
                          <a:pt x="5328658" y="6032857"/>
                          <a:pt x="5807153" y="6308891"/>
                          <a:pt x="5506467" y="6168571"/>
                        </a:cubicBezTo>
                        <a:cubicBezTo>
                          <a:pt x="5455339" y="6144711"/>
                          <a:pt x="5411789" y="6106719"/>
                          <a:pt x="5361324" y="6081486"/>
                        </a:cubicBezTo>
                        <a:cubicBezTo>
                          <a:pt x="5302399" y="6052023"/>
                          <a:pt x="5213204" y="6005416"/>
                          <a:pt x="5158124" y="5994400"/>
                        </a:cubicBezTo>
                        <a:cubicBezTo>
                          <a:pt x="5133933" y="5989562"/>
                          <a:pt x="5109485" y="5985869"/>
                          <a:pt x="5085552" y="5979886"/>
                        </a:cubicBezTo>
                        <a:cubicBezTo>
                          <a:pt x="5070709" y="5976175"/>
                          <a:pt x="5057293" y="5966066"/>
                          <a:pt x="5042009" y="5965371"/>
                        </a:cubicBezTo>
                        <a:cubicBezTo>
                          <a:pt x="4843793" y="5956361"/>
                          <a:pt x="4645286" y="5955695"/>
                          <a:pt x="4446924" y="5950857"/>
                        </a:cubicBezTo>
                        <a:cubicBezTo>
                          <a:pt x="4427572" y="5946019"/>
                          <a:pt x="4408678" y="5938674"/>
                          <a:pt x="4388867" y="5936343"/>
                        </a:cubicBezTo>
                        <a:cubicBezTo>
                          <a:pt x="4175478" y="5911239"/>
                          <a:pt x="4165293" y="5923665"/>
                          <a:pt x="3924409" y="5936343"/>
                        </a:cubicBezTo>
                        <a:lnTo>
                          <a:pt x="3706695" y="5965371"/>
                        </a:lnTo>
                        <a:cubicBezTo>
                          <a:pt x="3672785" y="5969892"/>
                          <a:pt x="3639258" y="5978088"/>
                          <a:pt x="3605095" y="5979886"/>
                        </a:cubicBezTo>
                        <a:cubicBezTo>
                          <a:pt x="3455243" y="5987773"/>
                          <a:pt x="3305133" y="5989562"/>
                          <a:pt x="3155152" y="5994400"/>
                        </a:cubicBezTo>
                        <a:cubicBezTo>
                          <a:pt x="3021535" y="6016669"/>
                          <a:pt x="3033336" y="6023453"/>
                          <a:pt x="2850352" y="5979886"/>
                        </a:cubicBezTo>
                        <a:cubicBezTo>
                          <a:pt x="2818780" y="5972369"/>
                          <a:pt x="2792925" y="5949524"/>
                          <a:pt x="2763267" y="5936343"/>
                        </a:cubicBezTo>
                        <a:cubicBezTo>
                          <a:pt x="2749286" y="5930129"/>
                          <a:pt x="2734238" y="5926667"/>
                          <a:pt x="2719724" y="5921829"/>
                        </a:cubicBezTo>
                        <a:cubicBezTo>
                          <a:pt x="2690695" y="5902476"/>
                          <a:pt x="2660549" y="5884704"/>
                          <a:pt x="2632638" y="5863771"/>
                        </a:cubicBezTo>
                        <a:cubicBezTo>
                          <a:pt x="2613286" y="5849257"/>
                          <a:pt x="2595584" y="5832231"/>
                          <a:pt x="2574581" y="5820229"/>
                        </a:cubicBezTo>
                        <a:cubicBezTo>
                          <a:pt x="2561297" y="5812638"/>
                          <a:pt x="2545552" y="5810552"/>
                          <a:pt x="2531038" y="5805714"/>
                        </a:cubicBezTo>
                        <a:cubicBezTo>
                          <a:pt x="2511686" y="5791200"/>
                          <a:pt x="2493984" y="5774173"/>
                          <a:pt x="2472981" y="5762171"/>
                        </a:cubicBezTo>
                        <a:cubicBezTo>
                          <a:pt x="2459697" y="5754580"/>
                          <a:pt x="2442168" y="5756144"/>
                          <a:pt x="2429438" y="5747657"/>
                        </a:cubicBezTo>
                        <a:cubicBezTo>
                          <a:pt x="2397997" y="5726697"/>
                          <a:pt x="2373308" y="5696755"/>
                          <a:pt x="2342352" y="5675086"/>
                        </a:cubicBezTo>
                        <a:cubicBezTo>
                          <a:pt x="2324627" y="5662678"/>
                          <a:pt x="2303209" y="5656565"/>
                          <a:pt x="2284295" y="5646057"/>
                        </a:cubicBezTo>
                        <a:cubicBezTo>
                          <a:pt x="2259635" y="5632357"/>
                          <a:pt x="2236956" y="5615130"/>
                          <a:pt x="2211724" y="5602514"/>
                        </a:cubicBezTo>
                        <a:cubicBezTo>
                          <a:pt x="2188421" y="5590862"/>
                          <a:pt x="2163547" y="5582634"/>
                          <a:pt x="2139152" y="5573486"/>
                        </a:cubicBezTo>
                        <a:cubicBezTo>
                          <a:pt x="2124827" y="5568114"/>
                          <a:pt x="2109293" y="5565813"/>
                          <a:pt x="2095609" y="5558971"/>
                        </a:cubicBezTo>
                        <a:cubicBezTo>
                          <a:pt x="2060721" y="5541527"/>
                          <a:pt x="2028897" y="5518358"/>
                          <a:pt x="1994009" y="5500914"/>
                        </a:cubicBezTo>
                        <a:cubicBezTo>
                          <a:pt x="1973185" y="5490502"/>
                          <a:pt x="1911012" y="5476537"/>
                          <a:pt x="1892409" y="5471886"/>
                        </a:cubicBezTo>
                        <a:cubicBezTo>
                          <a:pt x="1877895" y="5462210"/>
                          <a:pt x="1860219" y="5456101"/>
                          <a:pt x="1848867" y="5442857"/>
                        </a:cubicBezTo>
                        <a:cubicBezTo>
                          <a:pt x="1830508" y="5421438"/>
                          <a:pt x="1817940" y="5395518"/>
                          <a:pt x="1805324" y="5370286"/>
                        </a:cubicBezTo>
                        <a:cubicBezTo>
                          <a:pt x="1800802" y="5361243"/>
                          <a:pt x="1766806" y="5276785"/>
                          <a:pt x="1761781" y="5254171"/>
                        </a:cubicBezTo>
                        <a:cubicBezTo>
                          <a:pt x="1755397" y="5225443"/>
                          <a:pt x="1751156" y="5196257"/>
                          <a:pt x="1747267" y="5167086"/>
                        </a:cubicBezTo>
                        <a:cubicBezTo>
                          <a:pt x="1741477" y="5123659"/>
                          <a:pt x="1742256" y="5079225"/>
                          <a:pt x="1732752" y="5036457"/>
                        </a:cubicBezTo>
                        <a:cubicBezTo>
                          <a:pt x="1722795" y="4991652"/>
                          <a:pt x="1689209" y="4905829"/>
                          <a:pt x="1689209" y="4905829"/>
                        </a:cubicBezTo>
                        <a:cubicBezTo>
                          <a:pt x="1680511" y="4853641"/>
                          <a:pt x="1679670" y="4820674"/>
                          <a:pt x="1660181" y="4775200"/>
                        </a:cubicBezTo>
                        <a:cubicBezTo>
                          <a:pt x="1651658" y="4755313"/>
                          <a:pt x="1639188" y="4737232"/>
                          <a:pt x="1631152" y="4717143"/>
                        </a:cubicBezTo>
                        <a:cubicBezTo>
                          <a:pt x="1619788" y="4688733"/>
                          <a:pt x="1610917" y="4659365"/>
                          <a:pt x="1602124" y="4630057"/>
                        </a:cubicBezTo>
                        <a:cubicBezTo>
                          <a:pt x="1595150" y="4606811"/>
                          <a:pt x="1585287" y="4552842"/>
                          <a:pt x="1573095" y="4528457"/>
                        </a:cubicBezTo>
                        <a:cubicBezTo>
                          <a:pt x="1565294" y="4512855"/>
                          <a:pt x="1553743" y="4499428"/>
                          <a:pt x="1544067" y="4484914"/>
                        </a:cubicBezTo>
                        <a:cubicBezTo>
                          <a:pt x="1534391" y="4451047"/>
                          <a:pt x="1521946" y="4417852"/>
                          <a:pt x="1515038" y="4383314"/>
                        </a:cubicBezTo>
                        <a:cubicBezTo>
                          <a:pt x="1507388" y="4345066"/>
                          <a:pt x="1510574" y="4304889"/>
                          <a:pt x="1500524" y="4267200"/>
                        </a:cubicBezTo>
                        <a:cubicBezTo>
                          <a:pt x="1474565" y="4169852"/>
                          <a:pt x="1453967" y="4174087"/>
                          <a:pt x="1413438" y="4093029"/>
                        </a:cubicBezTo>
                        <a:cubicBezTo>
                          <a:pt x="1401786" y="4069725"/>
                          <a:pt x="1394991" y="4044266"/>
                          <a:pt x="1384409" y="4020457"/>
                        </a:cubicBezTo>
                        <a:cubicBezTo>
                          <a:pt x="1375622" y="4000685"/>
                          <a:pt x="1362978" y="3982659"/>
                          <a:pt x="1355381" y="3962400"/>
                        </a:cubicBezTo>
                        <a:cubicBezTo>
                          <a:pt x="1348377" y="3943722"/>
                          <a:pt x="1348725" y="3922678"/>
                          <a:pt x="1340867" y="3904343"/>
                        </a:cubicBezTo>
                        <a:cubicBezTo>
                          <a:pt x="1333995" y="3888309"/>
                          <a:pt x="1318547" y="3876902"/>
                          <a:pt x="1311838" y="3860800"/>
                        </a:cubicBezTo>
                        <a:cubicBezTo>
                          <a:pt x="1294185" y="3818432"/>
                          <a:pt x="1293755" y="3768361"/>
                          <a:pt x="1268295" y="3730171"/>
                        </a:cubicBezTo>
                        <a:cubicBezTo>
                          <a:pt x="1258619" y="3715657"/>
                          <a:pt x="1246352" y="3702569"/>
                          <a:pt x="1239267" y="3686629"/>
                        </a:cubicBezTo>
                        <a:cubicBezTo>
                          <a:pt x="1226840" y="3658667"/>
                          <a:pt x="1221602" y="3627953"/>
                          <a:pt x="1210238" y="3599543"/>
                        </a:cubicBezTo>
                        <a:cubicBezTo>
                          <a:pt x="1200562" y="3575352"/>
                          <a:pt x="1192127" y="3550627"/>
                          <a:pt x="1181209" y="3526971"/>
                        </a:cubicBezTo>
                        <a:cubicBezTo>
                          <a:pt x="1163075" y="3487681"/>
                          <a:pt x="1123152" y="3410857"/>
                          <a:pt x="1123152" y="3410857"/>
                        </a:cubicBezTo>
                        <a:cubicBezTo>
                          <a:pt x="1118314" y="3386667"/>
                          <a:pt x="1117300" y="3361385"/>
                          <a:pt x="1108638" y="3338286"/>
                        </a:cubicBezTo>
                        <a:cubicBezTo>
                          <a:pt x="1102513" y="3321953"/>
                          <a:pt x="1085125" y="3311292"/>
                          <a:pt x="1079609" y="3294743"/>
                        </a:cubicBezTo>
                        <a:cubicBezTo>
                          <a:pt x="1070303" y="3266824"/>
                          <a:pt x="1074993" y="3235372"/>
                          <a:pt x="1065095" y="3207657"/>
                        </a:cubicBezTo>
                        <a:cubicBezTo>
                          <a:pt x="1050541" y="3166905"/>
                          <a:pt x="1018926" y="3133151"/>
                          <a:pt x="1007038" y="3091543"/>
                        </a:cubicBezTo>
                        <a:cubicBezTo>
                          <a:pt x="967050" y="2951588"/>
                          <a:pt x="986550" y="3024107"/>
                          <a:pt x="948981" y="2873829"/>
                        </a:cubicBezTo>
                        <a:cubicBezTo>
                          <a:pt x="944143" y="2854476"/>
                          <a:pt x="940776" y="2834695"/>
                          <a:pt x="934467" y="2815771"/>
                        </a:cubicBezTo>
                        <a:cubicBezTo>
                          <a:pt x="929629" y="2801257"/>
                          <a:pt x="923663" y="2787071"/>
                          <a:pt x="919952" y="2772229"/>
                        </a:cubicBezTo>
                        <a:cubicBezTo>
                          <a:pt x="913969" y="2748296"/>
                          <a:pt x="914600" y="2722562"/>
                          <a:pt x="905438" y="2699657"/>
                        </a:cubicBezTo>
                        <a:cubicBezTo>
                          <a:pt x="894961" y="2673464"/>
                          <a:pt x="861895" y="2627086"/>
                          <a:pt x="861895" y="26270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A0D236F5-02F9-3996-DBC6-459CCF2FE477}"/>
              </a:ext>
            </a:extLst>
          </p:cNvPr>
          <p:cNvSpPr txBox="1"/>
          <p:nvPr/>
        </p:nvSpPr>
        <p:spPr>
          <a:xfrm>
            <a:off x="-621230" y="7652148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Partshøring </a:t>
            </a:r>
          </a:p>
        </p:txBody>
      </p:sp>
    </p:spTree>
    <p:extLst>
      <p:ext uri="{BB962C8B-B14F-4D97-AF65-F5344CB8AC3E}">
        <p14:creationId xmlns:p14="http://schemas.microsoft.com/office/powerpoint/2010/main" val="410133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udendørs, sky, træ, bygning&#10;&#10;Automatisk genereret beskrivelse">
            <a:extLst>
              <a:ext uri="{FF2B5EF4-FFF2-40B4-BE49-F238E27FC236}">
                <a16:creationId xmlns:a16="http://schemas.microsoft.com/office/drawing/2014/main" id="{4F76A1AE-A4C1-F027-3F00-23D008E4E0E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r="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1CA650C-6B64-37F7-CD8B-777B64088F2B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BBFBFA3-051D-5FB8-7978-6565D4736E16}"/>
              </a:ext>
            </a:extLst>
          </p:cNvPr>
          <p:cNvSpPr txBox="1"/>
          <p:nvPr/>
        </p:nvSpPr>
        <p:spPr>
          <a:xfrm>
            <a:off x="349774" y="7286172"/>
            <a:ext cx="11842226" cy="6858000"/>
          </a:xfrm>
          <a:custGeom>
            <a:avLst/>
            <a:gdLst/>
            <a:ahLst/>
            <a:cxnLst/>
            <a:rect l="l" t="t" r="r" b="b"/>
            <a:pathLst>
              <a:path w="11842226" h="6858000">
                <a:moveTo>
                  <a:pt x="3035563" y="3750522"/>
                </a:moveTo>
                <a:cubicBezTo>
                  <a:pt x="2810926" y="3751591"/>
                  <a:pt x="2653680" y="3772718"/>
                  <a:pt x="2563824" y="3813902"/>
                </a:cubicBezTo>
                <a:cubicBezTo>
                  <a:pt x="2473970" y="3855085"/>
                  <a:pt x="2429042" y="3921674"/>
                  <a:pt x="2429042" y="4013668"/>
                </a:cubicBezTo>
                <a:cubicBezTo>
                  <a:pt x="2429042" y="4079990"/>
                  <a:pt x="2449634" y="4129196"/>
                  <a:pt x="2490817" y="4161287"/>
                </a:cubicBezTo>
                <a:cubicBezTo>
                  <a:pt x="2532001" y="4193378"/>
                  <a:pt x="2585219" y="4209424"/>
                  <a:pt x="2650471" y="4209424"/>
                </a:cubicBezTo>
                <a:cubicBezTo>
                  <a:pt x="2730698" y="4209424"/>
                  <a:pt x="2804775" y="4188565"/>
                  <a:pt x="2872701" y="4146846"/>
                </a:cubicBezTo>
                <a:cubicBezTo>
                  <a:pt x="2940627" y="4105128"/>
                  <a:pt x="2994915" y="4057526"/>
                  <a:pt x="3035563" y="4004041"/>
                </a:cubicBezTo>
                <a:close/>
                <a:moveTo>
                  <a:pt x="5746226" y="3546110"/>
                </a:moveTo>
                <a:lnTo>
                  <a:pt x="5746226" y="3829293"/>
                </a:lnTo>
                <a:lnTo>
                  <a:pt x="5743351" y="3810091"/>
                </a:lnTo>
                <a:cubicBezTo>
                  <a:pt x="5739540" y="3770378"/>
                  <a:pt x="5737635" y="3729128"/>
                  <a:pt x="5737635" y="3686340"/>
                </a:cubicBezTo>
                <a:cubicBezTo>
                  <a:pt x="5737635" y="3644889"/>
                  <a:pt x="5739490" y="3604875"/>
                  <a:pt x="5743201" y="3566299"/>
                </a:cubicBezTo>
                <a:close/>
                <a:moveTo>
                  <a:pt x="4578957" y="3204974"/>
                </a:moveTo>
                <a:cubicBezTo>
                  <a:pt x="4474127" y="3204974"/>
                  <a:pt x="4392829" y="3245622"/>
                  <a:pt x="4335065" y="3326920"/>
                </a:cubicBezTo>
                <a:cubicBezTo>
                  <a:pt x="4277301" y="3408217"/>
                  <a:pt x="4248419" y="3525884"/>
                  <a:pt x="4248419" y="3679921"/>
                </a:cubicBezTo>
                <a:cubicBezTo>
                  <a:pt x="4248419" y="3848934"/>
                  <a:pt x="4275964" y="3974089"/>
                  <a:pt x="4331054" y="4055387"/>
                </a:cubicBezTo>
                <a:cubicBezTo>
                  <a:pt x="4386144" y="4136684"/>
                  <a:pt x="4461825" y="4177333"/>
                  <a:pt x="4558098" y="4177333"/>
                </a:cubicBezTo>
                <a:cubicBezTo>
                  <a:pt x="4647953" y="4177333"/>
                  <a:pt x="4725506" y="4152195"/>
                  <a:pt x="4790758" y="4101919"/>
                </a:cubicBezTo>
                <a:cubicBezTo>
                  <a:pt x="4856010" y="4051643"/>
                  <a:pt x="4905751" y="3992809"/>
                  <a:pt x="4939981" y="3925418"/>
                </a:cubicBezTo>
                <a:lnTo>
                  <a:pt x="4939981" y="3468120"/>
                </a:lnTo>
                <a:cubicBezTo>
                  <a:pt x="4906821" y="3397520"/>
                  <a:pt x="4860288" y="3336012"/>
                  <a:pt x="4800385" y="3283597"/>
                </a:cubicBezTo>
                <a:cubicBezTo>
                  <a:pt x="4740482" y="3231181"/>
                  <a:pt x="4666672" y="3204974"/>
                  <a:pt x="4578957" y="3204974"/>
                </a:cubicBezTo>
                <a:close/>
                <a:moveTo>
                  <a:pt x="9513009" y="3179301"/>
                </a:moveTo>
                <a:cubicBezTo>
                  <a:pt x="9609282" y="3179301"/>
                  <a:pt x="9688173" y="3206311"/>
                  <a:pt x="9749680" y="3260331"/>
                </a:cubicBezTo>
                <a:cubicBezTo>
                  <a:pt x="9811188" y="3314351"/>
                  <a:pt x="9843547" y="3395916"/>
                  <a:pt x="9846756" y="3505025"/>
                </a:cubicBezTo>
                <a:lnTo>
                  <a:pt x="9168030" y="3505025"/>
                </a:lnTo>
                <a:cubicBezTo>
                  <a:pt x="9174448" y="3399125"/>
                  <a:pt x="9208946" y="3318362"/>
                  <a:pt x="9271524" y="3262738"/>
                </a:cubicBezTo>
                <a:cubicBezTo>
                  <a:pt x="9334101" y="3207113"/>
                  <a:pt x="9414597" y="3179301"/>
                  <a:pt x="9513009" y="3179301"/>
                </a:cubicBezTo>
                <a:close/>
                <a:moveTo>
                  <a:pt x="6512634" y="3179301"/>
                </a:moveTo>
                <a:cubicBezTo>
                  <a:pt x="6608907" y="3179301"/>
                  <a:pt x="6687798" y="3206311"/>
                  <a:pt x="6749305" y="3260331"/>
                </a:cubicBezTo>
                <a:cubicBezTo>
                  <a:pt x="6810814" y="3314351"/>
                  <a:pt x="6843172" y="3395916"/>
                  <a:pt x="6846381" y="3505025"/>
                </a:cubicBezTo>
                <a:lnTo>
                  <a:pt x="6167655" y="3505025"/>
                </a:lnTo>
                <a:cubicBezTo>
                  <a:pt x="6174073" y="3399125"/>
                  <a:pt x="6208571" y="3318362"/>
                  <a:pt x="6271149" y="3262738"/>
                </a:cubicBezTo>
                <a:cubicBezTo>
                  <a:pt x="6333726" y="3207113"/>
                  <a:pt x="6414222" y="3179301"/>
                  <a:pt x="6512634" y="3179301"/>
                </a:cubicBezTo>
                <a:close/>
                <a:moveTo>
                  <a:pt x="8540398" y="2887272"/>
                </a:moveTo>
                <a:cubicBezTo>
                  <a:pt x="8424871" y="2887272"/>
                  <a:pt x="8326458" y="2912410"/>
                  <a:pt x="8245161" y="2962686"/>
                </a:cubicBezTo>
                <a:cubicBezTo>
                  <a:pt x="8163863" y="3012962"/>
                  <a:pt x="8102890" y="3085167"/>
                  <a:pt x="8062242" y="3179301"/>
                </a:cubicBezTo>
                <a:lnTo>
                  <a:pt x="8054219" y="2908131"/>
                </a:lnTo>
                <a:lnTo>
                  <a:pt x="7646663" y="2908131"/>
                </a:lnTo>
                <a:lnTo>
                  <a:pt x="7646663" y="4474175"/>
                </a:lnTo>
                <a:lnTo>
                  <a:pt x="8071869" y="4474175"/>
                </a:lnTo>
                <a:lnTo>
                  <a:pt x="8071869" y="3432820"/>
                </a:lnTo>
                <a:cubicBezTo>
                  <a:pt x="8106099" y="3384684"/>
                  <a:pt x="8146748" y="3346977"/>
                  <a:pt x="8193815" y="3319699"/>
                </a:cubicBezTo>
                <a:cubicBezTo>
                  <a:pt x="8240881" y="3292422"/>
                  <a:pt x="8293297" y="3273167"/>
                  <a:pt x="8351061" y="3261935"/>
                </a:cubicBezTo>
                <a:cubicBezTo>
                  <a:pt x="8408825" y="3250704"/>
                  <a:pt x="8469263" y="3245087"/>
                  <a:pt x="8532376" y="3245087"/>
                </a:cubicBezTo>
                <a:lnTo>
                  <a:pt x="8572490" y="3245087"/>
                </a:lnTo>
                <a:lnTo>
                  <a:pt x="8572490" y="2887272"/>
                </a:lnTo>
                <a:close/>
                <a:moveTo>
                  <a:pt x="9513009" y="2884063"/>
                </a:moveTo>
                <a:cubicBezTo>
                  <a:pt x="9345066" y="2884063"/>
                  <a:pt x="9203598" y="2916422"/>
                  <a:pt x="9088605" y="2981138"/>
                </a:cubicBezTo>
                <a:cubicBezTo>
                  <a:pt x="8973612" y="3045855"/>
                  <a:pt x="8886431" y="3138117"/>
                  <a:pt x="8827062" y="3257924"/>
                </a:cubicBezTo>
                <a:cubicBezTo>
                  <a:pt x="8767694" y="3377731"/>
                  <a:pt x="8738010" y="3520536"/>
                  <a:pt x="8738010" y="3686340"/>
                </a:cubicBezTo>
                <a:cubicBezTo>
                  <a:pt x="8738010" y="3857492"/>
                  <a:pt x="8768496" y="4004041"/>
                  <a:pt x="8829469" y="4125987"/>
                </a:cubicBezTo>
                <a:cubicBezTo>
                  <a:pt x="8890442" y="4247933"/>
                  <a:pt x="8980297" y="4341265"/>
                  <a:pt x="9099034" y="4405981"/>
                </a:cubicBezTo>
                <a:cubicBezTo>
                  <a:pt x="9217771" y="4470698"/>
                  <a:pt x="9364320" y="4503057"/>
                  <a:pt x="9538682" y="4503057"/>
                </a:cubicBezTo>
                <a:cubicBezTo>
                  <a:pt x="9680952" y="4503057"/>
                  <a:pt x="9805305" y="4483000"/>
                  <a:pt x="9911740" y="4442886"/>
                </a:cubicBezTo>
                <a:cubicBezTo>
                  <a:pt x="10018176" y="4402772"/>
                  <a:pt x="10102147" y="4342067"/>
                  <a:pt x="10163655" y="4260769"/>
                </a:cubicBezTo>
                <a:cubicBezTo>
                  <a:pt x="10225163" y="4179472"/>
                  <a:pt x="10258591" y="4077850"/>
                  <a:pt x="10263940" y="3955904"/>
                </a:cubicBezTo>
                <a:lnTo>
                  <a:pt x="9845151" y="3955904"/>
                </a:lnTo>
                <a:cubicBezTo>
                  <a:pt x="9844082" y="4035062"/>
                  <a:pt x="9815735" y="4094698"/>
                  <a:pt x="9760110" y="4134812"/>
                </a:cubicBezTo>
                <a:cubicBezTo>
                  <a:pt x="9704486" y="4174926"/>
                  <a:pt x="9630676" y="4194983"/>
                  <a:pt x="9538682" y="4194983"/>
                </a:cubicBezTo>
                <a:cubicBezTo>
                  <a:pt x="9449898" y="4194983"/>
                  <a:pt x="9378226" y="4175461"/>
                  <a:pt x="9323672" y="4136417"/>
                </a:cubicBezTo>
                <a:cubicBezTo>
                  <a:pt x="9269117" y="4097372"/>
                  <a:pt x="9229271" y="4045759"/>
                  <a:pt x="9204132" y="3981577"/>
                </a:cubicBezTo>
                <a:cubicBezTo>
                  <a:pt x="9178994" y="3917395"/>
                  <a:pt x="9165356" y="3848399"/>
                  <a:pt x="9163216" y="3774590"/>
                </a:cubicBezTo>
                <a:lnTo>
                  <a:pt x="10262335" y="3774590"/>
                </a:lnTo>
                <a:cubicBezTo>
                  <a:pt x="10264475" y="3762823"/>
                  <a:pt x="10266079" y="3745975"/>
                  <a:pt x="10267149" y="3724047"/>
                </a:cubicBezTo>
                <a:cubicBezTo>
                  <a:pt x="10268219" y="3702118"/>
                  <a:pt x="10268753" y="3684735"/>
                  <a:pt x="10268753" y="3671899"/>
                </a:cubicBezTo>
                <a:cubicBezTo>
                  <a:pt x="10268753" y="3419449"/>
                  <a:pt x="10201095" y="3225031"/>
                  <a:pt x="10065777" y="3088644"/>
                </a:cubicBezTo>
                <a:cubicBezTo>
                  <a:pt x="9930460" y="2952257"/>
                  <a:pt x="9746204" y="2884063"/>
                  <a:pt x="9513009" y="2884063"/>
                </a:cubicBezTo>
                <a:close/>
                <a:moveTo>
                  <a:pt x="2778835" y="2884063"/>
                </a:moveTo>
                <a:cubicBezTo>
                  <a:pt x="2878317" y="2884063"/>
                  <a:pt x="2969242" y="2892353"/>
                  <a:pt x="3051609" y="2908934"/>
                </a:cubicBezTo>
                <a:cubicBezTo>
                  <a:pt x="3133976" y="2925514"/>
                  <a:pt x="3205378" y="2954128"/>
                  <a:pt x="3265817" y="2994777"/>
                </a:cubicBezTo>
                <a:cubicBezTo>
                  <a:pt x="3326255" y="3035426"/>
                  <a:pt x="3373054" y="3090783"/>
                  <a:pt x="3406215" y="3160849"/>
                </a:cubicBezTo>
                <a:cubicBezTo>
                  <a:pt x="3439376" y="3230914"/>
                  <a:pt x="3455956" y="3318362"/>
                  <a:pt x="3455956" y="3423193"/>
                </a:cubicBezTo>
                <a:lnTo>
                  <a:pt x="3455956" y="4474175"/>
                </a:lnTo>
                <a:lnTo>
                  <a:pt x="3058027" y="4474175"/>
                </a:lnTo>
                <a:lnTo>
                  <a:pt x="3045190" y="4270397"/>
                </a:lnTo>
                <a:cubicBezTo>
                  <a:pt x="2978869" y="4346346"/>
                  <a:pt x="2901850" y="4403842"/>
                  <a:pt x="2814135" y="4442886"/>
                </a:cubicBezTo>
                <a:cubicBezTo>
                  <a:pt x="2726419" y="4481930"/>
                  <a:pt x="2625332" y="4501452"/>
                  <a:pt x="2510874" y="4501452"/>
                </a:cubicBezTo>
                <a:cubicBezTo>
                  <a:pt x="2422089" y="4501452"/>
                  <a:pt x="2339187" y="4484337"/>
                  <a:pt x="2262168" y="4450107"/>
                </a:cubicBezTo>
                <a:cubicBezTo>
                  <a:pt x="2185150" y="4415876"/>
                  <a:pt x="2122840" y="4364263"/>
                  <a:pt x="2075238" y="4295267"/>
                </a:cubicBezTo>
                <a:cubicBezTo>
                  <a:pt x="2027636" y="4226272"/>
                  <a:pt x="2003835" y="4139893"/>
                  <a:pt x="2003835" y="4036132"/>
                </a:cubicBezTo>
                <a:cubicBezTo>
                  <a:pt x="2003835" y="3891722"/>
                  <a:pt x="2047158" y="3782880"/>
                  <a:pt x="2133804" y="3709606"/>
                </a:cubicBezTo>
                <a:cubicBezTo>
                  <a:pt x="2220450" y="3636331"/>
                  <a:pt x="2341594" y="3586590"/>
                  <a:pt x="2497236" y="3560382"/>
                </a:cubicBezTo>
                <a:cubicBezTo>
                  <a:pt x="2652877" y="3534174"/>
                  <a:pt x="2833924" y="3518931"/>
                  <a:pt x="3040377" y="3514652"/>
                </a:cubicBezTo>
                <a:lnTo>
                  <a:pt x="3040377" y="3431216"/>
                </a:lnTo>
                <a:cubicBezTo>
                  <a:pt x="3040377" y="3329594"/>
                  <a:pt x="3016041" y="3260063"/>
                  <a:pt x="2967370" y="3222624"/>
                </a:cubicBezTo>
                <a:cubicBezTo>
                  <a:pt x="2918698" y="3185184"/>
                  <a:pt x="2855853" y="3166464"/>
                  <a:pt x="2778835" y="3166464"/>
                </a:cubicBezTo>
                <a:cubicBezTo>
                  <a:pt x="2694328" y="3166464"/>
                  <a:pt x="2624797" y="3186521"/>
                  <a:pt x="2570243" y="3226635"/>
                </a:cubicBezTo>
                <a:cubicBezTo>
                  <a:pt x="2515688" y="3266749"/>
                  <a:pt x="2488410" y="3331733"/>
                  <a:pt x="2488410" y="3421588"/>
                </a:cubicBezTo>
                <a:lnTo>
                  <a:pt x="2090481" y="3421588"/>
                </a:lnTo>
                <a:cubicBezTo>
                  <a:pt x="2090481" y="3287876"/>
                  <a:pt x="2119631" y="3181975"/>
                  <a:pt x="2177929" y="3103887"/>
                </a:cubicBezTo>
                <a:cubicBezTo>
                  <a:pt x="2236228" y="3025799"/>
                  <a:pt x="2316991" y="2969639"/>
                  <a:pt x="2420217" y="2935409"/>
                </a:cubicBezTo>
                <a:cubicBezTo>
                  <a:pt x="2523443" y="2901178"/>
                  <a:pt x="2642983" y="2884063"/>
                  <a:pt x="2778835" y="2884063"/>
                </a:cubicBezTo>
                <a:close/>
                <a:moveTo>
                  <a:pt x="450879" y="2688307"/>
                </a:moveTo>
                <a:lnTo>
                  <a:pt x="450879" y="3275574"/>
                </a:lnTo>
                <a:lnTo>
                  <a:pt x="813508" y="3275574"/>
                </a:lnTo>
                <a:cubicBezTo>
                  <a:pt x="884108" y="3275574"/>
                  <a:pt x="944814" y="3264342"/>
                  <a:pt x="995625" y="3241878"/>
                </a:cubicBezTo>
                <a:cubicBezTo>
                  <a:pt x="1046436" y="3219415"/>
                  <a:pt x="1085747" y="3185719"/>
                  <a:pt x="1113560" y="3140791"/>
                </a:cubicBezTo>
                <a:cubicBezTo>
                  <a:pt x="1141372" y="3095864"/>
                  <a:pt x="1155278" y="3040774"/>
                  <a:pt x="1155278" y="2975523"/>
                </a:cubicBezTo>
                <a:cubicBezTo>
                  <a:pt x="1155278" y="2880319"/>
                  <a:pt x="1126396" y="2808649"/>
                  <a:pt x="1068632" y="2760512"/>
                </a:cubicBezTo>
                <a:cubicBezTo>
                  <a:pt x="1010868" y="2712376"/>
                  <a:pt x="934384" y="2688307"/>
                  <a:pt x="839181" y="2688307"/>
                </a:cubicBezTo>
                <a:close/>
                <a:moveTo>
                  <a:pt x="10714429" y="2539084"/>
                </a:moveTo>
                <a:lnTo>
                  <a:pt x="10714429" y="2908131"/>
                </a:lnTo>
                <a:lnTo>
                  <a:pt x="10454491" y="2908131"/>
                </a:lnTo>
                <a:lnTo>
                  <a:pt x="10454491" y="3235460"/>
                </a:lnTo>
                <a:lnTo>
                  <a:pt x="10714429" y="3235460"/>
                </a:lnTo>
                <a:lnTo>
                  <a:pt x="10714429" y="3928627"/>
                </a:lnTo>
                <a:cubicBezTo>
                  <a:pt x="10714429" y="4056991"/>
                  <a:pt x="10731544" y="4161020"/>
                  <a:pt x="10765774" y="4240713"/>
                </a:cubicBezTo>
                <a:cubicBezTo>
                  <a:pt x="10800005" y="4320405"/>
                  <a:pt x="10860710" y="4379239"/>
                  <a:pt x="10947891" y="4417213"/>
                </a:cubicBezTo>
                <a:cubicBezTo>
                  <a:pt x="11035072" y="4455188"/>
                  <a:pt x="11157820" y="4474175"/>
                  <a:pt x="11316136" y="4474175"/>
                </a:cubicBezTo>
                <a:lnTo>
                  <a:pt x="11481405" y="4474175"/>
                </a:lnTo>
                <a:lnTo>
                  <a:pt x="11481405" y="4145242"/>
                </a:lnTo>
                <a:lnTo>
                  <a:pt x="11330577" y="4145242"/>
                </a:lnTo>
                <a:cubicBezTo>
                  <a:pt x="11249280" y="4145242"/>
                  <a:pt x="11197132" y="4125452"/>
                  <a:pt x="11174133" y="4085873"/>
                </a:cubicBezTo>
                <a:cubicBezTo>
                  <a:pt x="11151134" y="4046294"/>
                  <a:pt x="11139635" y="3985321"/>
                  <a:pt x="11139635" y="3902954"/>
                </a:cubicBezTo>
                <a:lnTo>
                  <a:pt x="11139635" y="3235460"/>
                </a:lnTo>
                <a:lnTo>
                  <a:pt x="11481405" y="3235460"/>
                </a:lnTo>
                <a:lnTo>
                  <a:pt x="11481405" y="2908131"/>
                </a:lnTo>
                <a:lnTo>
                  <a:pt x="11139635" y="2908131"/>
                </a:lnTo>
                <a:lnTo>
                  <a:pt x="11139635" y="2539084"/>
                </a:lnTo>
                <a:close/>
                <a:moveTo>
                  <a:pt x="4939981" y="2314447"/>
                </a:moveTo>
                <a:lnTo>
                  <a:pt x="5365188" y="2314447"/>
                </a:lnTo>
                <a:lnTo>
                  <a:pt x="5365188" y="4474175"/>
                </a:lnTo>
                <a:lnTo>
                  <a:pt x="4957631" y="4474175"/>
                </a:lnTo>
                <a:lnTo>
                  <a:pt x="4939981" y="4251142"/>
                </a:lnTo>
                <a:cubicBezTo>
                  <a:pt x="4884357" y="4328161"/>
                  <a:pt x="4815361" y="4389134"/>
                  <a:pt x="4732994" y="4434061"/>
                </a:cubicBezTo>
                <a:cubicBezTo>
                  <a:pt x="4650627" y="4478989"/>
                  <a:pt x="4550610" y="4501452"/>
                  <a:pt x="4432943" y="4501452"/>
                </a:cubicBezTo>
                <a:cubicBezTo>
                  <a:pt x="4315276" y="4501452"/>
                  <a:pt x="4209643" y="4472036"/>
                  <a:pt x="4116044" y="4413202"/>
                </a:cubicBezTo>
                <a:cubicBezTo>
                  <a:pt x="4022445" y="4354368"/>
                  <a:pt x="3948635" y="4264246"/>
                  <a:pt x="3894616" y="4142835"/>
                </a:cubicBezTo>
                <a:cubicBezTo>
                  <a:pt x="3840595" y="4021424"/>
                  <a:pt x="3813586" y="3867119"/>
                  <a:pt x="3813586" y="3679921"/>
                </a:cubicBezTo>
                <a:cubicBezTo>
                  <a:pt x="3813586" y="3499142"/>
                  <a:pt x="3842735" y="3349918"/>
                  <a:pt x="3901034" y="3232251"/>
                </a:cubicBezTo>
                <a:cubicBezTo>
                  <a:pt x="3959332" y="3114584"/>
                  <a:pt x="4038223" y="3026868"/>
                  <a:pt x="4137705" y="2969104"/>
                </a:cubicBezTo>
                <a:cubicBezTo>
                  <a:pt x="4237188" y="2911341"/>
                  <a:pt x="4348971" y="2882458"/>
                  <a:pt x="4473057" y="2882458"/>
                </a:cubicBezTo>
                <a:cubicBezTo>
                  <a:pt x="4582166" y="2882458"/>
                  <a:pt x="4675765" y="2904922"/>
                  <a:pt x="4753853" y="2949850"/>
                </a:cubicBezTo>
                <a:cubicBezTo>
                  <a:pt x="4831941" y="2994777"/>
                  <a:pt x="4893984" y="3053611"/>
                  <a:pt x="4939981" y="3126351"/>
                </a:cubicBezTo>
                <a:close/>
                <a:moveTo>
                  <a:pt x="0" y="2314447"/>
                </a:moveTo>
                <a:lnTo>
                  <a:pt x="888922" y="2314447"/>
                </a:lnTo>
                <a:cubicBezTo>
                  <a:pt x="1027983" y="2314447"/>
                  <a:pt x="1152069" y="2333969"/>
                  <a:pt x="1261178" y="2373013"/>
                </a:cubicBezTo>
                <a:cubicBezTo>
                  <a:pt x="1370288" y="2412057"/>
                  <a:pt x="1456667" y="2475169"/>
                  <a:pt x="1520314" y="2562350"/>
                </a:cubicBezTo>
                <a:cubicBezTo>
                  <a:pt x="1583961" y="2649531"/>
                  <a:pt x="1615785" y="2765326"/>
                  <a:pt x="1615785" y="2909736"/>
                </a:cubicBezTo>
                <a:cubicBezTo>
                  <a:pt x="1615785" y="3046658"/>
                  <a:pt x="1579147" y="3162720"/>
                  <a:pt x="1505873" y="3257924"/>
                </a:cubicBezTo>
                <a:cubicBezTo>
                  <a:pt x="1432598" y="3353127"/>
                  <a:pt x="1321616" y="3421053"/>
                  <a:pt x="1172928" y="3461702"/>
                </a:cubicBezTo>
                <a:cubicBezTo>
                  <a:pt x="1263853" y="3475608"/>
                  <a:pt x="1336592" y="3503153"/>
                  <a:pt x="1391147" y="3544337"/>
                </a:cubicBezTo>
                <a:cubicBezTo>
                  <a:pt x="1445702" y="3585520"/>
                  <a:pt x="1489827" y="3640877"/>
                  <a:pt x="1523523" y="3710408"/>
                </a:cubicBezTo>
                <a:cubicBezTo>
                  <a:pt x="1557218" y="3779938"/>
                  <a:pt x="1587972" y="3865514"/>
                  <a:pt x="1615785" y="3967136"/>
                </a:cubicBezTo>
                <a:lnTo>
                  <a:pt x="1758590" y="4474175"/>
                </a:lnTo>
                <a:lnTo>
                  <a:pt x="1286851" y="4474175"/>
                </a:lnTo>
                <a:lnTo>
                  <a:pt x="1185764" y="4056991"/>
                </a:lnTo>
                <a:cubicBezTo>
                  <a:pt x="1164370" y="3962857"/>
                  <a:pt x="1139767" y="3885839"/>
                  <a:pt x="1111955" y="3825936"/>
                </a:cubicBezTo>
                <a:cubicBezTo>
                  <a:pt x="1084143" y="3766032"/>
                  <a:pt x="1046436" y="3721372"/>
                  <a:pt x="998834" y="3691955"/>
                </a:cubicBezTo>
                <a:cubicBezTo>
                  <a:pt x="951232" y="3662539"/>
                  <a:pt x="885713" y="3647830"/>
                  <a:pt x="802276" y="3647830"/>
                </a:cubicBezTo>
                <a:lnTo>
                  <a:pt x="450879" y="3647830"/>
                </a:lnTo>
                <a:lnTo>
                  <a:pt x="450879" y="4474175"/>
                </a:lnTo>
                <a:lnTo>
                  <a:pt x="0" y="4474175"/>
                </a:lnTo>
                <a:close/>
                <a:moveTo>
                  <a:pt x="2796485" y="2274333"/>
                </a:moveTo>
                <a:cubicBezTo>
                  <a:pt x="2755836" y="2274333"/>
                  <a:pt x="2722141" y="2287704"/>
                  <a:pt x="2695398" y="2314447"/>
                </a:cubicBezTo>
                <a:cubicBezTo>
                  <a:pt x="2668656" y="2341189"/>
                  <a:pt x="2655284" y="2375420"/>
                  <a:pt x="2655284" y="2417138"/>
                </a:cubicBezTo>
                <a:cubicBezTo>
                  <a:pt x="2655284" y="2458856"/>
                  <a:pt x="2668656" y="2493354"/>
                  <a:pt x="2695398" y="2520632"/>
                </a:cubicBezTo>
                <a:cubicBezTo>
                  <a:pt x="2722141" y="2547909"/>
                  <a:pt x="2755836" y="2561548"/>
                  <a:pt x="2796485" y="2561548"/>
                </a:cubicBezTo>
                <a:cubicBezTo>
                  <a:pt x="2838203" y="2561548"/>
                  <a:pt x="2872166" y="2547909"/>
                  <a:pt x="2898374" y="2520632"/>
                </a:cubicBezTo>
                <a:cubicBezTo>
                  <a:pt x="2924582" y="2493354"/>
                  <a:pt x="2937685" y="2458856"/>
                  <a:pt x="2937685" y="2417138"/>
                </a:cubicBezTo>
                <a:cubicBezTo>
                  <a:pt x="2937685" y="2375420"/>
                  <a:pt x="2924582" y="2341189"/>
                  <a:pt x="2898374" y="2314447"/>
                </a:cubicBezTo>
                <a:cubicBezTo>
                  <a:pt x="2872166" y="2287704"/>
                  <a:pt x="2838203" y="2274333"/>
                  <a:pt x="2796485" y="2274333"/>
                </a:cubicBezTo>
                <a:close/>
                <a:moveTo>
                  <a:pt x="2796485" y="2094623"/>
                </a:moveTo>
                <a:cubicBezTo>
                  <a:pt x="2895967" y="2094623"/>
                  <a:pt x="2978067" y="2124040"/>
                  <a:pt x="3042783" y="2182873"/>
                </a:cubicBezTo>
                <a:cubicBezTo>
                  <a:pt x="3107501" y="2241707"/>
                  <a:pt x="3139859" y="2319795"/>
                  <a:pt x="3139859" y="2417138"/>
                </a:cubicBezTo>
                <a:cubicBezTo>
                  <a:pt x="3139859" y="2516620"/>
                  <a:pt x="3107501" y="2595778"/>
                  <a:pt x="3042783" y="2654612"/>
                </a:cubicBezTo>
                <a:cubicBezTo>
                  <a:pt x="2978067" y="2713445"/>
                  <a:pt x="2895967" y="2742862"/>
                  <a:pt x="2796485" y="2742862"/>
                </a:cubicBezTo>
                <a:cubicBezTo>
                  <a:pt x="2697003" y="2742862"/>
                  <a:pt x="2614903" y="2713445"/>
                  <a:pt x="2550186" y="2654612"/>
                </a:cubicBezTo>
                <a:cubicBezTo>
                  <a:pt x="2485469" y="2595778"/>
                  <a:pt x="2453111" y="2516620"/>
                  <a:pt x="2453111" y="2417138"/>
                </a:cubicBezTo>
                <a:cubicBezTo>
                  <a:pt x="2453111" y="2319795"/>
                  <a:pt x="2485469" y="2241707"/>
                  <a:pt x="2550186" y="2182873"/>
                </a:cubicBezTo>
                <a:cubicBezTo>
                  <a:pt x="2614903" y="2124040"/>
                  <a:pt x="2697003" y="2094623"/>
                  <a:pt x="2796485" y="2094623"/>
                </a:cubicBezTo>
                <a:close/>
                <a:moveTo>
                  <a:pt x="5746226" y="0"/>
                </a:moveTo>
                <a:lnTo>
                  <a:pt x="11842226" y="0"/>
                </a:lnTo>
                <a:lnTo>
                  <a:pt x="11842226" y="6858000"/>
                </a:lnTo>
                <a:lnTo>
                  <a:pt x="5746226" y="6858000"/>
                </a:lnTo>
                <a:lnTo>
                  <a:pt x="5746226" y="3829293"/>
                </a:lnTo>
                <a:lnTo>
                  <a:pt x="5760500" y="3924615"/>
                </a:lnTo>
                <a:cubicBezTo>
                  <a:pt x="5775743" y="3997890"/>
                  <a:pt x="5798608" y="4065014"/>
                  <a:pt x="5829094" y="4125987"/>
                </a:cubicBezTo>
                <a:cubicBezTo>
                  <a:pt x="5890067" y="4247933"/>
                  <a:pt x="5979922" y="4341265"/>
                  <a:pt x="6098659" y="4405981"/>
                </a:cubicBezTo>
                <a:cubicBezTo>
                  <a:pt x="6217396" y="4470698"/>
                  <a:pt x="6363946" y="4503057"/>
                  <a:pt x="6538306" y="4503057"/>
                </a:cubicBezTo>
                <a:cubicBezTo>
                  <a:pt x="6680577" y="4503057"/>
                  <a:pt x="6804930" y="4483000"/>
                  <a:pt x="6911365" y="4442886"/>
                </a:cubicBezTo>
                <a:cubicBezTo>
                  <a:pt x="7017801" y="4402772"/>
                  <a:pt x="7101773" y="4342067"/>
                  <a:pt x="7163280" y="4260769"/>
                </a:cubicBezTo>
                <a:cubicBezTo>
                  <a:pt x="7224788" y="4179472"/>
                  <a:pt x="7258217" y="4077850"/>
                  <a:pt x="7263564" y="3955904"/>
                </a:cubicBezTo>
                <a:lnTo>
                  <a:pt x="6844776" y="3955904"/>
                </a:lnTo>
                <a:cubicBezTo>
                  <a:pt x="6843707" y="4035062"/>
                  <a:pt x="6815360" y="4094698"/>
                  <a:pt x="6759735" y="4134812"/>
                </a:cubicBezTo>
                <a:cubicBezTo>
                  <a:pt x="6704111" y="4174926"/>
                  <a:pt x="6630301" y="4194983"/>
                  <a:pt x="6538306" y="4194983"/>
                </a:cubicBezTo>
                <a:cubicBezTo>
                  <a:pt x="6449522" y="4194983"/>
                  <a:pt x="6377851" y="4175461"/>
                  <a:pt x="6323296" y="4136417"/>
                </a:cubicBezTo>
                <a:cubicBezTo>
                  <a:pt x="6268742" y="4097372"/>
                  <a:pt x="6228896" y="4045759"/>
                  <a:pt x="6203758" y="3981577"/>
                </a:cubicBezTo>
                <a:cubicBezTo>
                  <a:pt x="6178620" y="3917395"/>
                  <a:pt x="6164981" y="3848399"/>
                  <a:pt x="6162842" y="3774590"/>
                </a:cubicBezTo>
                <a:lnTo>
                  <a:pt x="7261960" y="3774590"/>
                </a:lnTo>
                <a:cubicBezTo>
                  <a:pt x="7264100" y="3762823"/>
                  <a:pt x="7265704" y="3745975"/>
                  <a:pt x="7266774" y="3724047"/>
                </a:cubicBezTo>
                <a:cubicBezTo>
                  <a:pt x="7267844" y="3702118"/>
                  <a:pt x="7268378" y="3684735"/>
                  <a:pt x="7268378" y="3671899"/>
                </a:cubicBezTo>
                <a:cubicBezTo>
                  <a:pt x="7268378" y="3419449"/>
                  <a:pt x="7200720" y="3225031"/>
                  <a:pt x="7065402" y="3088644"/>
                </a:cubicBezTo>
                <a:cubicBezTo>
                  <a:pt x="6930085" y="2952257"/>
                  <a:pt x="6745829" y="2884063"/>
                  <a:pt x="6512634" y="2884063"/>
                </a:cubicBezTo>
                <a:cubicBezTo>
                  <a:pt x="6344691" y="2884063"/>
                  <a:pt x="6203223" y="2916422"/>
                  <a:pt x="6088230" y="2981138"/>
                </a:cubicBezTo>
                <a:cubicBezTo>
                  <a:pt x="5973237" y="3045855"/>
                  <a:pt x="5886056" y="3138117"/>
                  <a:pt x="5826688" y="3257924"/>
                </a:cubicBezTo>
                <a:cubicBezTo>
                  <a:pt x="5797004" y="3317827"/>
                  <a:pt x="5774740" y="3383480"/>
                  <a:pt x="5759898" y="3454883"/>
                </a:cubicBezTo>
                <a:lnTo>
                  <a:pt x="5746226" y="3546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E7740B-F51F-BE3D-8AD0-2DBB71B918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21145250">
            <a:off x="-4463117" y="1334273"/>
            <a:ext cx="4152945" cy="108530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5BFB0C3-5CA8-3352-B30B-B6A8AC10BED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438622">
            <a:off x="13032848" y="275826"/>
            <a:ext cx="4908952" cy="320219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48D7B0E-2E40-E905-FF07-59A2C4A0B42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20141849">
            <a:off x="-2705509" y="8181781"/>
            <a:ext cx="5411016" cy="287414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BE230DC-24BE-8F0F-24D2-C0D3BD24D13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173010">
            <a:off x="10632995" y="8525318"/>
            <a:ext cx="4795213" cy="184672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FA5B56B-0D9C-5A07-AC36-172701E835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-328535" y="-3713046"/>
            <a:ext cx="12825733" cy="1130713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CFE19A0-6982-2964-4872-C870A89B2FFD}"/>
              </a:ext>
            </a:extLst>
          </p:cNvPr>
          <p:cNvSpPr txBox="1"/>
          <p:nvPr/>
        </p:nvSpPr>
        <p:spPr>
          <a:xfrm>
            <a:off x="8824332" y="1081290"/>
            <a:ext cx="327580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 boliger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matrikel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11 uregistrerede bygninger </a:t>
            </a: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F53AF48B-6503-6A7F-348E-303DACEB80ED}"/>
              </a:ext>
            </a:extLst>
          </p:cNvPr>
          <p:cNvSpPr/>
          <p:nvPr/>
        </p:nvSpPr>
        <p:spPr>
          <a:xfrm>
            <a:off x="3985681" y="629706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Gangetegn 17">
            <a:extLst>
              <a:ext uri="{FF2B5EF4-FFF2-40B4-BE49-F238E27FC236}">
                <a16:creationId xmlns:a16="http://schemas.microsoft.com/office/drawing/2014/main" id="{A8A50714-0F27-F788-0F1D-FC7F2539CCAC}"/>
              </a:ext>
            </a:extLst>
          </p:cNvPr>
          <p:cNvSpPr/>
          <p:nvPr/>
        </p:nvSpPr>
        <p:spPr>
          <a:xfrm>
            <a:off x="7876999" y="1876924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Gangetegn 18">
            <a:extLst>
              <a:ext uri="{FF2B5EF4-FFF2-40B4-BE49-F238E27FC236}">
                <a16:creationId xmlns:a16="http://schemas.microsoft.com/office/drawing/2014/main" id="{9AD78F74-4494-3F41-8687-448736960D7B}"/>
              </a:ext>
            </a:extLst>
          </p:cNvPr>
          <p:cNvSpPr/>
          <p:nvPr/>
        </p:nvSpPr>
        <p:spPr>
          <a:xfrm>
            <a:off x="7072086" y="6093536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4A6A82F-6939-718D-E90D-4C8DF219D582}"/>
              </a:ext>
            </a:extLst>
          </p:cNvPr>
          <p:cNvSpPr/>
          <p:nvPr/>
        </p:nvSpPr>
        <p:spPr>
          <a:xfrm>
            <a:off x="6532086" y="609921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FF4663B4-7333-13BD-755A-FE0F05E4769B}"/>
              </a:ext>
            </a:extLst>
          </p:cNvPr>
          <p:cNvSpPr/>
          <p:nvPr/>
        </p:nvSpPr>
        <p:spPr>
          <a:xfrm>
            <a:off x="6532086" y="541373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31439C89-0103-90D2-C17B-2869E3BB513D}"/>
              </a:ext>
            </a:extLst>
          </p:cNvPr>
          <p:cNvSpPr/>
          <p:nvPr/>
        </p:nvSpPr>
        <p:spPr>
          <a:xfrm>
            <a:off x="5603253" y="451542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Gangetegn 22">
            <a:extLst>
              <a:ext uri="{FF2B5EF4-FFF2-40B4-BE49-F238E27FC236}">
                <a16:creationId xmlns:a16="http://schemas.microsoft.com/office/drawing/2014/main" id="{13B0FA5A-D80E-25DE-B718-35F42B9E1F52}"/>
              </a:ext>
            </a:extLst>
          </p:cNvPr>
          <p:cNvSpPr/>
          <p:nvPr/>
        </p:nvSpPr>
        <p:spPr>
          <a:xfrm>
            <a:off x="4934770" y="504195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369C4236-6E15-9CEE-5D79-8BE7B5296145}"/>
              </a:ext>
            </a:extLst>
          </p:cNvPr>
          <p:cNvSpPr/>
          <p:nvPr/>
        </p:nvSpPr>
        <p:spPr>
          <a:xfrm>
            <a:off x="3733825" y="541373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247D6FD1-F3DF-20DB-45C4-0A7BB4715B0B}"/>
              </a:ext>
            </a:extLst>
          </p:cNvPr>
          <p:cNvSpPr/>
          <p:nvPr/>
        </p:nvSpPr>
        <p:spPr>
          <a:xfrm>
            <a:off x="3715681" y="4755863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B396AA21-3654-5639-ACCC-E6B4FA4A435B}"/>
              </a:ext>
            </a:extLst>
          </p:cNvPr>
          <p:cNvSpPr/>
          <p:nvPr/>
        </p:nvSpPr>
        <p:spPr>
          <a:xfrm>
            <a:off x="6532086" y="2031593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E900BCD7-0319-2163-892D-51EAD2DF0488}"/>
              </a:ext>
            </a:extLst>
          </p:cNvPr>
          <p:cNvSpPr/>
          <p:nvPr/>
        </p:nvSpPr>
        <p:spPr>
          <a:xfrm>
            <a:off x="4934770" y="275263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E6817E7-92BA-823B-F95F-652A1E51B8C5}"/>
              </a:ext>
            </a:extLst>
          </p:cNvPr>
          <p:cNvSpPr txBox="1"/>
          <p:nvPr/>
        </p:nvSpPr>
        <p:spPr>
          <a:xfrm>
            <a:off x="-256739" y="7594091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 høring efter overflyvning af afdeling</a:t>
            </a:r>
          </a:p>
        </p:txBody>
      </p:sp>
      <p:sp>
        <p:nvSpPr>
          <p:cNvPr id="16" name="Kombinationstegning: figur 15">
            <a:extLst>
              <a:ext uri="{FF2B5EF4-FFF2-40B4-BE49-F238E27FC236}">
                <a16:creationId xmlns:a16="http://schemas.microsoft.com/office/drawing/2014/main" id="{CCCD9CE1-A372-6E3E-264A-095AC91C7371}"/>
              </a:ext>
            </a:extLst>
          </p:cNvPr>
          <p:cNvSpPr/>
          <p:nvPr/>
        </p:nvSpPr>
        <p:spPr>
          <a:xfrm>
            <a:off x="516962" y="203200"/>
            <a:ext cx="8017438" cy="6618514"/>
          </a:xfrm>
          <a:custGeom>
            <a:avLst/>
            <a:gdLst>
              <a:gd name="connsiteX0" fmla="*/ 861895 w 8017438"/>
              <a:gd name="connsiteY0" fmla="*/ 2685143 h 6618514"/>
              <a:gd name="connsiteX1" fmla="*/ 847381 w 8017438"/>
              <a:gd name="connsiteY1" fmla="*/ 2540000 h 6618514"/>
              <a:gd name="connsiteX2" fmla="*/ 818352 w 8017438"/>
              <a:gd name="connsiteY2" fmla="*/ 2467429 h 6618514"/>
              <a:gd name="connsiteX3" fmla="*/ 702238 w 8017438"/>
              <a:gd name="connsiteY3" fmla="*/ 1857829 h 6618514"/>
              <a:gd name="connsiteX4" fmla="*/ 571609 w 8017438"/>
              <a:gd name="connsiteY4" fmla="*/ 1799771 h 6618514"/>
              <a:gd name="connsiteX5" fmla="*/ 455495 w 8017438"/>
              <a:gd name="connsiteY5" fmla="*/ 1741714 h 6618514"/>
              <a:gd name="connsiteX6" fmla="*/ 324867 w 8017438"/>
              <a:gd name="connsiteY6" fmla="*/ 1640114 h 6618514"/>
              <a:gd name="connsiteX7" fmla="*/ 165209 w 8017438"/>
              <a:gd name="connsiteY7" fmla="*/ 1538514 h 6618514"/>
              <a:gd name="connsiteX8" fmla="*/ 107152 w 8017438"/>
              <a:gd name="connsiteY8" fmla="*/ 1494971 h 6618514"/>
              <a:gd name="connsiteX9" fmla="*/ 5552 w 8017438"/>
              <a:gd name="connsiteY9" fmla="*/ 1436914 h 6618514"/>
              <a:gd name="connsiteX10" fmla="*/ 121667 w 8017438"/>
              <a:gd name="connsiteY10" fmla="*/ 1422400 h 6618514"/>
              <a:gd name="connsiteX11" fmla="*/ 295838 w 8017438"/>
              <a:gd name="connsiteY11" fmla="*/ 1378857 h 6618514"/>
              <a:gd name="connsiteX12" fmla="*/ 397438 w 8017438"/>
              <a:gd name="connsiteY12" fmla="*/ 1320800 h 6618514"/>
              <a:gd name="connsiteX13" fmla="*/ 440981 w 8017438"/>
              <a:gd name="connsiteY13" fmla="*/ 1219200 h 6618514"/>
              <a:gd name="connsiteX14" fmla="*/ 426467 w 8017438"/>
              <a:gd name="connsiteY14" fmla="*/ 1074057 h 6618514"/>
              <a:gd name="connsiteX15" fmla="*/ 397438 w 8017438"/>
              <a:gd name="connsiteY15" fmla="*/ 1016000 h 6618514"/>
              <a:gd name="connsiteX16" fmla="*/ 455495 w 8017438"/>
              <a:gd name="connsiteY16" fmla="*/ 711200 h 6618514"/>
              <a:gd name="connsiteX17" fmla="*/ 499038 w 8017438"/>
              <a:gd name="connsiteY17" fmla="*/ 566057 h 6618514"/>
              <a:gd name="connsiteX18" fmla="*/ 513552 w 8017438"/>
              <a:gd name="connsiteY18" fmla="*/ 522514 h 6618514"/>
              <a:gd name="connsiteX19" fmla="*/ 542581 w 8017438"/>
              <a:gd name="connsiteY19" fmla="*/ 478971 h 6618514"/>
              <a:gd name="connsiteX20" fmla="*/ 571609 w 8017438"/>
              <a:gd name="connsiteY20" fmla="*/ 420914 h 6618514"/>
              <a:gd name="connsiteX21" fmla="*/ 615152 w 8017438"/>
              <a:gd name="connsiteY21" fmla="*/ 377371 h 6618514"/>
              <a:gd name="connsiteX22" fmla="*/ 629667 w 8017438"/>
              <a:gd name="connsiteY22" fmla="*/ 333829 h 6618514"/>
              <a:gd name="connsiteX23" fmla="*/ 673209 w 8017438"/>
              <a:gd name="connsiteY23" fmla="*/ 304800 h 6618514"/>
              <a:gd name="connsiteX24" fmla="*/ 731267 w 8017438"/>
              <a:gd name="connsiteY24" fmla="*/ 261257 h 6618514"/>
              <a:gd name="connsiteX25" fmla="*/ 774809 w 8017438"/>
              <a:gd name="connsiteY25" fmla="*/ 217714 h 6618514"/>
              <a:gd name="connsiteX26" fmla="*/ 847381 w 8017438"/>
              <a:gd name="connsiteY26" fmla="*/ 174171 h 6618514"/>
              <a:gd name="connsiteX27" fmla="*/ 890924 w 8017438"/>
              <a:gd name="connsiteY27" fmla="*/ 130629 h 6618514"/>
              <a:gd name="connsiteX28" fmla="*/ 948981 w 8017438"/>
              <a:gd name="connsiteY28" fmla="*/ 101600 h 6618514"/>
              <a:gd name="connsiteX29" fmla="*/ 992524 w 8017438"/>
              <a:gd name="connsiteY29" fmla="*/ 72571 h 6618514"/>
              <a:gd name="connsiteX30" fmla="*/ 1050581 w 8017438"/>
              <a:gd name="connsiteY30" fmla="*/ 58057 h 6618514"/>
              <a:gd name="connsiteX31" fmla="*/ 1210238 w 8017438"/>
              <a:gd name="connsiteY31" fmla="*/ 29029 h 6618514"/>
              <a:gd name="connsiteX32" fmla="*/ 1456981 w 8017438"/>
              <a:gd name="connsiteY32" fmla="*/ 0 h 6618514"/>
              <a:gd name="connsiteX33" fmla="*/ 1747267 w 8017438"/>
              <a:gd name="connsiteY33" fmla="*/ 29029 h 6618514"/>
              <a:gd name="connsiteX34" fmla="*/ 1964981 w 8017438"/>
              <a:gd name="connsiteY34" fmla="*/ 116114 h 6618514"/>
              <a:gd name="connsiteX35" fmla="*/ 2037552 w 8017438"/>
              <a:gd name="connsiteY35" fmla="*/ 130629 h 6618514"/>
              <a:gd name="connsiteX36" fmla="*/ 2153667 w 8017438"/>
              <a:gd name="connsiteY36" fmla="*/ 145143 h 6618514"/>
              <a:gd name="connsiteX37" fmla="*/ 2298809 w 8017438"/>
              <a:gd name="connsiteY37" fmla="*/ 174171 h 6618514"/>
              <a:gd name="connsiteX38" fmla="*/ 2443952 w 8017438"/>
              <a:gd name="connsiteY38" fmla="*/ 188686 h 6618514"/>
              <a:gd name="connsiteX39" fmla="*/ 2574581 w 8017438"/>
              <a:gd name="connsiteY39" fmla="*/ 203200 h 6618514"/>
              <a:gd name="connsiteX40" fmla="*/ 3053552 w 8017438"/>
              <a:gd name="connsiteY40" fmla="*/ 246743 h 6618514"/>
              <a:gd name="connsiteX41" fmla="*/ 3401895 w 8017438"/>
              <a:gd name="connsiteY41" fmla="*/ 362857 h 6618514"/>
              <a:gd name="connsiteX42" fmla="*/ 3459952 w 8017438"/>
              <a:gd name="connsiteY42" fmla="*/ 391886 h 6618514"/>
              <a:gd name="connsiteX43" fmla="*/ 3532524 w 8017438"/>
              <a:gd name="connsiteY43" fmla="*/ 435429 h 6618514"/>
              <a:gd name="connsiteX44" fmla="*/ 3648638 w 8017438"/>
              <a:gd name="connsiteY44" fmla="*/ 478971 h 6618514"/>
              <a:gd name="connsiteX45" fmla="*/ 4040524 w 8017438"/>
              <a:gd name="connsiteY45" fmla="*/ 595086 h 6618514"/>
              <a:gd name="connsiteX46" fmla="*/ 4084067 w 8017438"/>
              <a:gd name="connsiteY46" fmla="*/ 609600 h 6618514"/>
              <a:gd name="connsiteX47" fmla="*/ 4156638 w 8017438"/>
              <a:gd name="connsiteY47" fmla="*/ 638629 h 6618514"/>
              <a:gd name="connsiteX48" fmla="*/ 4359838 w 8017438"/>
              <a:gd name="connsiteY48" fmla="*/ 682171 h 6618514"/>
              <a:gd name="connsiteX49" fmla="*/ 4504981 w 8017438"/>
              <a:gd name="connsiteY49" fmla="*/ 711200 h 6618514"/>
              <a:gd name="connsiteX50" fmla="*/ 4606581 w 8017438"/>
              <a:gd name="connsiteY50" fmla="*/ 740229 h 6618514"/>
              <a:gd name="connsiteX51" fmla="*/ 4809781 w 8017438"/>
              <a:gd name="connsiteY51" fmla="*/ 754743 h 6618514"/>
              <a:gd name="connsiteX52" fmla="*/ 4911381 w 8017438"/>
              <a:gd name="connsiteY52" fmla="*/ 769257 h 6618514"/>
              <a:gd name="connsiteX53" fmla="*/ 5172638 w 8017438"/>
              <a:gd name="connsiteY53" fmla="*/ 798286 h 6618514"/>
              <a:gd name="connsiteX54" fmla="*/ 5230695 w 8017438"/>
              <a:gd name="connsiteY54" fmla="*/ 812800 h 6618514"/>
              <a:gd name="connsiteX55" fmla="*/ 5622581 w 8017438"/>
              <a:gd name="connsiteY55" fmla="*/ 899886 h 6618514"/>
              <a:gd name="connsiteX56" fmla="*/ 5753209 w 8017438"/>
              <a:gd name="connsiteY56" fmla="*/ 928914 h 6618514"/>
              <a:gd name="connsiteX57" fmla="*/ 5898352 w 8017438"/>
              <a:gd name="connsiteY57" fmla="*/ 957943 h 6618514"/>
              <a:gd name="connsiteX58" fmla="*/ 5985438 w 8017438"/>
              <a:gd name="connsiteY58" fmla="*/ 972457 h 6618514"/>
              <a:gd name="connsiteX59" fmla="*/ 6043495 w 8017438"/>
              <a:gd name="connsiteY59" fmla="*/ 986971 h 6618514"/>
              <a:gd name="connsiteX60" fmla="*/ 6159609 w 8017438"/>
              <a:gd name="connsiteY60" fmla="*/ 1001486 h 6618514"/>
              <a:gd name="connsiteX61" fmla="*/ 6362809 w 8017438"/>
              <a:gd name="connsiteY61" fmla="*/ 1045029 h 6618514"/>
              <a:gd name="connsiteX62" fmla="*/ 6464409 w 8017438"/>
              <a:gd name="connsiteY62" fmla="*/ 1074057 h 6618514"/>
              <a:gd name="connsiteX63" fmla="*/ 6522467 w 8017438"/>
              <a:gd name="connsiteY63" fmla="*/ 1103086 h 6618514"/>
              <a:gd name="connsiteX64" fmla="*/ 6580524 w 8017438"/>
              <a:gd name="connsiteY64" fmla="*/ 1117600 h 6618514"/>
              <a:gd name="connsiteX65" fmla="*/ 6957895 w 8017438"/>
              <a:gd name="connsiteY65" fmla="*/ 1262743 h 6618514"/>
              <a:gd name="connsiteX66" fmla="*/ 7001438 w 8017438"/>
              <a:gd name="connsiteY66" fmla="*/ 1277257 h 6618514"/>
              <a:gd name="connsiteX67" fmla="*/ 7088524 w 8017438"/>
              <a:gd name="connsiteY67" fmla="*/ 1291771 h 6618514"/>
              <a:gd name="connsiteX68" fmla="*/ 7146581 w 8017438"/>
              <a:gd name="connsiteY68" fmla="*/ 1306286 h 6618514"/>
              <a:gd name="connsiteX69" fmla="*/ 7378809 w 8017438"/>
              <a:gd name="connsiteY69" fmla="*/ 1320800 h 6618514"/>
              <a:gd name="connsiteX70" fmla="*/ 7465895 w 8017438"/>
              <a:gd name="connsiteY70" fmla="*/ 1335314 h 6618514"/>
              <a:gd name="connsiteX71" fmla="*/ 7654581 w 8017438"/>
              <a:gd name="connsiteY71" fmla="*/ 1364343 h 6618514"/>
              <a:gd name="connsiteX72" fmla="*/ 7741667 w 8017438"/>
              <a:gd name="connsiteY72" fmla="*/ 1407886 h 6618514"/>
              <a:gd name="connsiteX73" fmla="*/ 7785209 w 8017438"/>
              <a:gd name="connsiteY73" fmla="*/ 1436914 h 6618514"/>
              <a:gd name="connsiteX74" fmla="*/ 7857781 w 8017438"/>
              <a:gd name="connsiteY74" fmla="*/ 1465943 h 6618514"/>
              <a:gd name="connsiteX75" fmla="*/ 7901324 w 8017438"/>
              <a:gd name="connsiteY75" fmla="*/ 1494971 h 6618514"/>
              <a:gd name="connsiteX76" fmla="*/ 8017438 w 8017438"/>
              <a:gd name="connsiteY76" fmla="*/ 1524000 h 6618514"/>
              <a:gd name="connsiteX77" fmla="*/ 7973895 w 8017438"/>
              <a:gd name="connsiteY77" fmla="*/ 1756229 h 6618514"/>
              <a:gd name="connsiteX78" fmla="*/ 7915838 w 8017438"/>
              <a:gd name="connsiteY78" fmla="*/ 1944914 h 6618514"/>
              <a:gd name="connsiteX79" fmla="*/ 7901324 w 8017438"/>
              <a:gd name="connsiteY79" fmla="*/ 2046514 h 6618514"/>
              <a:gd name="connsiteX80" fmla="*/ 7872295 w 8017438"/>
              <a:gd name="connsiteY80" fmla="*/ 2177143 h 6618514"/>
              <a:gd name="connsiteX81" fmla="*/ 7857781 w 8017438"/>
              <a:gd name="connsiteY81" fmla="*/ 2264229 h 6618514"/>
              <a:gd name="connsiteX82" fmla="*/ 7843267 w 8017438"/>
              <a:gd name="connsiteY82" fmla="*/ 2336800 h 6618514"/>
              <a:gd name="connsiteX83" fmla="*/ 7799724 w 8017438"/>
              <a:gd name="connsiteY83" fmla="*/ 2699657 h 6618514"/>
              <a:gd name="connsiteX84" fmla="*/ 7785209 w 8017438"/>
              <a:gd name="connsiteY84" fmla="*/ 2989943 h 6618514"/>
              <a:gd name="connsiteX85" fmla="*/ 7756181 w 8017438"/>
              <a:gd name="connsiteY85" fmla="*/ 3149600 h 6618514"/>
              <a:gd name="connsiteX86" fmla="*/ 7741667 w 8017438"/>
              <a:gd name="connsiteY86" fmla="*/ 3251200 h 6618514"/>
              <a:gd name="connsiteX87" fmla="*/ 7727152 w 8017438"/>
              <a:gd name="connsiteY87" fmla="*/ 3323771 h 6618514"/>
              <a:gd name="connsiteX88" fmla="*/ 7712638 w 8017438"/>
              <a:gd name="connsiteY88" fmla="*/ 3410857 h 6618514"/>
              <a:gd name="connsiteX89" fmla="*/ 7683609 w 8017438"/>
              <a:gd name="connsiteY89" fmla="*/ 3556000 h 6618514"/>
              <a:gd name="connsiteX90" fmla="*/ 7654581 w 8017438"/>
              <a:gd name="connsiteY90" fmla="*/ 4064000 h 6618514"/>
              <a:gd name="connsiteX91" fmla="*/ 7596524 w 8017438"/>
              <a:gd name="connsiteY91" fmla="*/ 4354286 h 6618514"/>
              <a:gd name="connsiteX92" fmla="*/ 7582009 w 8017438"/>
              <a:gd name="connsiteY92" fmla="*/ 4426857 h 6618514"/>
              <a:gd name="connsiteX93" fmla="*/ 7552981 w 8017438"/>
              <a:gd name="connsiteY93" fmla="*/ 4499429 h 6618514"/>
              <a:gd name="connsiteX94" fmla="*/ 7523952 w 8017438"/>
              <a:gd name="connsiteY94" fmla="*/ 4586514 h 6618514"/>
              <a:gd name="connsiteX95" fmla="*/ 7494924 w 8017438"/>
              <a:gd name="connsiteY95" fmla="*/ 4818743 h 6618514"/>
              <a:gd name="connsiteX96" fmla="*/ 7480409 w 8017438"/>
              <a:gd name="connsiteY96" fmla="*/ 4949371 h 6618514"/>
              <a:gd name="connsiteX97" fmla="*/ 7422352 w 8017438"/>
              <a:gd name="connsiteY97" fmla="*/ 5152571 h 6618514"/>
              <a:gd name="connsiteX98" fmla="*/ 7393324 w 8017438"/>
              <a:gd name="connsiteY98" fmla="*/ 5312229 h 6618514"/>
              <a:gd name="connsiteX99" fmla="*/ 7349781 w 8017438"/>
              <a:gd name="connsiteY99" fmla="*/ 5500914 h 6618514"/>
              <a:gd name="connsiteX100" fmla="*/ 7320752 w 8017438"/>
              <a:gd name="connsiteY100" fmla="*/ 5747657 h 6618514"/>
              <a:gd name="connsiteX101" fmla="*/ 7291724 w 8017438"/>
              <a:gd name="connsiteY101" fmla="*/ 6008914 h 6618514"/>
              <a:gd name="connsiteX102" fmla="*/ 7277209 w 8017438"/>
              <a:gd name="connsiteY102" fmla="*/ 6066971 h 6618514"/>
              <a:gd name="connsiteX103" fmla="*/ 7248181 w 8017438"/>
              <a:gd name="connsiteY103" fmla="*/ 6342743 h 6618514"/>
              <a:gd name="connsiteX104" fmla="*/ 7190124 w 8017438"/>
              <a:gd name="connsiteY104" fmla="*/ 6473371 h 6618514"/>
              <a:gd name="connsiteX105" fmla="*/ 7146581 w 8017438"/>
              <a:gd name="connsiteY105" fmla="*/ 6618514 h 6618514"/>
              <a:gd name="connsiteX106" fmla="*/ 6943381 w 8017438"/>
              <a:gd name="connsiteY106" fmla="*/ 6604000 h 6618514"/>
              <a:gd name="connsiteX107" fmla="*/ 6899838 w 8017438"/>
              <a:gd name="connsiteY107" fmla="*/ 6574971 h 6618514"/>
              <a:gd name="connsiteX108" fmla="*/ 6783724 w 8017438"/>
              <a:gd name="connsiteY108" fmla="*/ 6516914 h 6618514"/>
              <a:gd name="connsiteX109" fmla="*/ 6682124 w 8017438"/>
              <a:gd name="connsiteY109" fmla="*/ 6473371 h 6618514"/>
              <a:gd name="connsiteX110" fmla="*/ 6624067 w 8017438"/>
              <a:gd name="connsiteY110" fmla="*/ 6458857 h 6618514"/>
              <a:gd name="connsiteX111" fmla="*/ 6551495 w 8017438"/>
              <a:gd name="connsiteY111" fmla="*/ 6444343 h 6618514"/>
              <a:gd name="connsiteX112" fmla="*/ 6464409 w 8017438"/>
              <a:gd name="connsiteY112" fmla="*/ 6415314 h 6618514"/>
              <a:gd name="connsiteX113" fmla="*/ 6348295 w 8017438"/>
              <a:gd name="connsiteY113" fmla="*/ 6386286 h 6618514"/>
              <a:gd name="connsiteX114" fmla="*/ 6217667 w 8017438"/>
              <a:gd name="connsiteY114" fmla="*/ 6342743 h 6618514"/>
              <a:gd name="connsiteX115" fmla="*/ 5898352 w 8017438"/>
              <a:gd name="connsiteY115" fmla="*/ 6284686 h 6618514"/>
              <a:gd name="connsiteX116" fmla="*/ 5811267 w 8017438"/>
              <a:gd name="connsiteY116" fmla="*/ 6270171 h 6618514"/>
              <a:gd name="connsiteX117" fmla="*/ 5651609 w 8017438"/>
              <a:gd name="connsiteY117" fmla="*/ 6226629 h 6618514"/>
              <a:gd name="connsiteX118" fmla="*/ 5506467 w 8017438"/>
              <a:gd name="connsiteY118" fmla="*/ 6168571 h 6618514"/>
              <a:gd name="connsiteX119" fmla="*/ 5361324 w 8017438"/>
              <a:gd name="connsiteY119" fmla="*/ 6081486 h 6618514"/>
              <a:gd name="connsiteX120" fmla="*/ 5158124 w 8017438"/>
              <a:gd name="connsiteY120" fmla="*/ 5994400 h 6618514"/>
              <a:gd name="connsiteX121" fmla="*/ 5085552 w 8017438"/>
              <a:gd name="connsiteY121" fmla="*/ 5979886 h 6618514"/>
              <a:gd name="connsiteX122" fmla="*/ 5042009 w 8017438"/>
              <a:gd name="connsiteY122" fmla="*/ 5965371 h 6618514"/>
              <a:gd name="connsiteX123" fmla="*/ 4446924 w 8017438"/>
              <a:gd name="connsiteY123" fmla="*/ 5950857 h 6618514"/>
              <a:gd name="connsiteX124" fmla="*/ 4388867 w 8017438"/>
              <a:gd name="connsiteY124" fmla="*/ 5936343 h 6618514"/>
              <a:gd name="connsiteX125" fmla="*/ 3924409 w 8017438"/>
              <a:gd name="connsiteY125" fmla="*/ 5936343 h 6618514"/>
              <a:gd name="connsiteX126" fmla="*/ 3706695 w 8017438"/>
              <a:gd name="connsiteY126" fmla="*/ 5965371 h 6618514"/>
              <a:gd name="connsiteX127" fmla="*/ 3605095 w 8017438"/>
              <a:gd name="connsiteY127" fmla="*/ 5979886 h 6618514"/>
              <a:gd name="connsiteX128" fmla="*/ 3155152 w 8017438"/>
              <a:gd name="connsiteY128" fmla="*/ 5994400 h 6618514"/>
              <a:gd name="connsiteX129" fmla="*/ 2850352 w 8017438"/>
              <a:gd name="connsiteY129" fmla="*/ 5979886 h 6618514"/>
              <a:gd name="connsiteX130" fmla="*/ 2763267 w 8017438"/>
              <a:gd name="connsiteY130" fmla="*/ 5936343 h 6618514"/>
              <a:gd name="connsiteX131" fmla="*/ 2719724 w 8017438"/>
              <a:gd name="connsiteY131" fmla="*/ 5921829 h 6618514"/>
              <a:gd name="connsiteX132" fmla="*/ 2632638 w 8017438"/>
              <a:gd name="connsiteY132" fmla="*/ 5863771 h 6618514"/>
              <a:gd name="connsiteX133" fmla="*/ 2574581 w 8017438"/>
              <a:gd name="connsiteY133" fmla="*/ 5820229 h 6618514"/>
              <a:gd name="connsiteX134" fmla="*/ 2531038 w 8017438"/>
              <a:gd name="connsiteY134" fmla="*/ 5805714 h 6618514"/>
              <a:gd name="connsiteX135" fmla="*/ 2472981 w 8017438"/>
              <a:gd name="connsiteY135" fmla="*/ 5762171 h 6618514"/>
              <a:gd name="connsiteX136" fmla="*/ 2429438 w 8017438"/>
              <a:gd name="connsiteY136" fmla="*/ 5747657 h 6618514"/>
              <a:gd name="connsiteX137" fmla="*/ 2342352 w 8017438"/>
              <a:gd name="connsiteY137" fmla="*/ 5675086 h 6618514"/>
              <a:gd name="connsiteX138" fmla="*/ 2284295 w 8017438"/>
              <a:gd name="connsiteY138" fmla="*/ 5646057 h 6618514"/>
              <a:gd name="connsiteX139" fmla="*/ 2211724 w 8017438"/>
              <a:gd name="connsiteY139" fmla="*/ 5602514 h 6618514"/>
              <a:gd name="connsiteX140" fmla="*/ 2139152 w 8017438"/>
              <a:gd name="connsiteY140" fmla="*/ 5573486 h 6618514"/>
              <a:gd name="connsiteX141" fmla="*/ 2095609 w 8017438"/>
              <a:gd name="connsiteY141" fmla="*/ 5558971 h 6618514"/>
              <a:gd name="connsiteX142" fmla="*/ 1994009 w 8017438"/>
              <a:gd name="connsiteY142" fmla="*/ 5500914 h 6618514"/>
              <a:gd name="connsiteX143" fmla="*/ 1892409 w 8017438"/>
              <a:gd name="connsiteY143" fmla="*/ 5471886 h 6618514"/>
              <a:gd name="connsiteX144" fmla="*/ 1848867 w 8017438"/>
              <a:gd name="connsiteY144" fmla="*/ 5442857 h 6618514"/>
              <a:gd name="connsiteX145" fmla="*/ 1805324 w 8017438"/>
              <a:gd name="connsiteY145" fmla="*/ 5370286 h 6618514"/>
              <a:gd name="connsiteX146" fmla="*/ 1761781 w 8017438"/>
              <a:gd name="connsiteY146" fmla="*/ 5254171 h 6618514"/>
              <a:gd name="connsiteX147" fmla="*/ 1747267 w 8017438"/>
              <a:gd name="connsiteY147" fmla="*/ 5167086 h 6618514"/>
              <a:gd name="connsiteX148" fmla="*/ 1732752 w 8017438"/>
              <a:gd name="connsiteY148" fmla="*/ 5036457 h 6618514"/>
              <a:gd name="connsiteX149" fmla="*/ 1689209 w 8017438"/>
              <a:gd name="connsiteY149" fmla="*/ 4905829 h 6618514"/>
              <a:gd name="connsiteX150" fmla="*/ 1660181 w 8017438"/>
              <a:gd name="connsiteY150" fmla="*/ 4775200 h 6618514"/>
              <a:gd name="connsiteX151" fmla="*/ 1631152 w 8017438"/>
              <a:gd name="connsiteY151" fmla="*/ 4717143 h 6618514"/>
              <a:gd name="connsiteX152" fmla="*/ 1602124 w 8017438"/>
              <a:gd name="connsiteY152" fmla="*/ 4630057 h 6618514"/>
              <a:gd name="connsiteX153" fmla="*/ 1573095 w 8017438"/>
              <a:gd name="connsiteY153" fmla="*/ 4528457 h 6618514"/>
              <a:gd name="connsiteX154" fmla="*/ 1544067 w 8017438"/>
              <a:gd name="connsiteY154" fmla="*/ 4484914 h 6618514"/>
              <a:gd name="connsiteX155" fmla="*/ 1515038 w 8017438"/>
              <a:gd name="connsiteY155" fmla="*/ 4383314 h 6618514"/>
              <a:gd name="connsiteX156" fmla="*/ 1500524 w 8017438"/>
              <a:gd name="connsiteY156" fmla="*/ 4267200 h 6618514"/>
              <a:gd name="connsiteX157" fmla="*/ 1413438 w 8017438"/>
              <a:gd name="connsiteY157" fmla="*/ 4093029 h 6618514"/>
              <a:gd name="connsiteX158" fmla="*/ 1384409 w 8017438"/>
              <a:gd name="connsiteY158" fmla="*/ 4020457 h 6618514"/>
              <a:gd name="connsiteX159" fmla="*/ 1355381 w 8017438"/>
              <a:gd name="connsiteY159" fmla="*/ 3962400 h 6618514"/>
              <a:gd name="connsiteX160" fmla="*/ 1340867 w 8017438"/>
              <a:gd name="connsiteY160" fmla="*/ 3904343 h 6618514"/>
              <a:gd name="connsiteX161" fmla="*/ 1311838 w 8017438"/>
              <a:gd name="connsiteY161" fmla="*/ 3860800 h 6618514"/>
              <a:gd name="connsiteX162" fmla="*/ 1268295 w 8017438"/>
              <a:gd name="connsiteY162" fmla="*/ 3730171 h 6618514"/>
              <a:gd name="connsiteX163" fmla="*/ 1239267 w 8017438"/>
              <a:gd name="connsiteY163" fmla="*/ 3686629 h 6618514"/>
              <a:gd name="connsiteX164" fmla="*/ 1210238 w 8017438"/>
              <a:gd name="connsiteY164" fmla="*/ 3599543 h 6618514"/>
              <a:gd name="connsiteX165" fmla="*/ 1181209 w 8017438"/>
              <a:gd name="connsiteY165" fmla="*/ 3526971 h 6618514"/>
              <a:gd name="connsiteX166" fmla="*/ 1123152 w 8017438"/>
              <a:gd name="connsiteY166" fmla="*/ 3410857 h 6618514"/>
              <a:gd name="connsiteX167" fmla="*/ 1108638 w 8017438"/>
              <a:gd name="connsiteY167" fmla="*/ 3338286 h 6618514"/>
              <a:gd name="connsiteX168" fmla="*/ 1079609 w 8017438"/>
              <a:gd name="connsiteY168" fmla="*/ 3294743 h 6618514"/>
              <a:gd name="connsiteX169" fmla="*/ 1065095 w 8017438"/>
              <a:gd name="connsiteY169" fmla="*/ 3207657 h 6618514"/>
              <a:gd name="connsiteX170" fmla="*/ 1007038 w 8017438"/>
              <a:gd name="connsiteY170" fmla="*/ 3091543 h 6618514"/>
              <a:gd name="connsiteX171" fmla="*/ 948981 w 8017438"/>
              <a:gd name="connsiteY171" fmla="*/ 2873829 h 6618514"/>
              <a:gd name="connsiteX172" fmla="*/ 934467 w 8017438"/>
              <a:gd name="connsiteY172" fmla="*/ 2815771 h 6618514"/>
              <a:gd name="connsiteX173" fmla="*/ 919952 w 8017438"/>
              <a:gd name="connsiteY173" fmla="*/ 2772229 h 6618514"/>
              <a:gd name="connsiteX174" fmla="*/ 905438 w 8017438"/>
              <a:gd name="connsiteY174" fmla="*/ 2699657 h 6618514"/>
              <a:gd name="connsiteX175" fmla="*/ 861895 w 8017438"/>
              <a:gd name="connsiteY175" fmla="*/ 2627086 h 66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8017438" h="6618514" fill="none" extrusionOk="0">
                <a:moveTo>
                  <a:pt x="861895" y="2685143"/>
                </a:moveTo>
                <a:cubicBezTo>
                  <a:pt x="849319" y="2631568"/>
                  <a:pt x="857072" y="2585322"/>
                  <a:pt x="847381" y="2540000"/>
                </a:cubicBezTo>
                <a:cubicBezTo>
                  <a:pt x="840918" y="2516899"/>
                  <a:pt x="821462" y="2490939"/>
                  <a:pt x="818352" y="2467429"/>
                </a:cubicBezTo>
                <a:cubicBezTo>
                  <a:pt x="769007" y="2227335"/>
                  <a:pt x="776164" y="2049268"/>
                  <a:pt x="702238" y="1857829"/>
                </a:cubicBezTo>
                <a:cubicBezTo>
                  <a:pt x="687537" y="1819353"/>
                  <a:pt x="608662" y="1825952"/>
                  <a:pt x="571609" y="1799771"/>
                </a:cubicBezTo>
                <a:cubicBezTo>
                  <a:pt x="534824" y="1779958"/>
                  <a:pt x="493647" y="1765585"/>
                  <a:pt x="455495" y="1741714"/>
                </a:cubicBezTo>
                <a:cubicBezTo>
                  <a:pt x="125626" y="1521703"/>
                  <a:pt x="548108" y="1775515"/>
                  <a:pt x="324867" y="1640114"/>
                </a:cubicBezTo>
                <a:cubicBezTo>
                  <a:pt x="248639" y="1580923"/>
                  <a:pt x="240631" y="1587318"/>
                  <a:pt x="165209" y="1538514"/>
                </a:cubicBezTo>
                <a:cubicBezTo>
                  <a:pt x="144772" y="1525009"/>
                  <a:pt x="129695" y="1507419"/>
                  <a:pt x="107152" y="1494971"/>
                </a:cubicBezTo>
                <a:cubicBezTo>
                  <a:pt x="-170222" y="1332832"/>
                  <a:pt x="261429" y="1549727"/>
                  <a:pt x="5552" y="1436914"/>
                </a:cubicBezTo>
                <a:cubicBezTo>
                  <a:pt x="39593" y="1432174"/>
                  <a:pt x="84173" y="1425213"/>
                  <a:pt x="121667" y="1422400"/>
                </a:cubicBezTo>
                <a:cubicBezTo>
                  <a:pt x="180349" y="1410664"/>
                  <a:pt x="295837" y="1378857"/>
                  <a:pt x="295838" y="1378857"/>
                </a:cubicBezTo>
                <a:cubicBezTo>
                  <a:pt x="332639" y="1362211"/>
                  <a:pt x="371817" y="1341117"/>
                  <a:pt x="397438" y="1320800"/>
                </a:cubicBezTo>
                <a:cubicBezTo>
                  <a:pt x="418957" y="1307778"/>
                  <a:pt x="433541" y="1242251"/>
                  <a:pt x="440981" y="1219200"/>
                </a:cubicBezTo>
                <a:cubicBezTo>
                  <a:pt x="439807" y="1172731"/>
                  <a:pt x="434825" y="1122996"/>
                  <a:pt x="426467" y="1074057"/>
                </a:cubicBezTo>
                <a:cubicBezTo>
                  <a:pt x="421870" y="1052124"/>
                  <a:pt x="398719" y="1040533"/>
                  <a:pt x="397438" y="1016000"/>
                </a:cubicBezTo>
                <a:cubicBezTo>
                  <a:pt x="402023" y="899720"/>
                  <a:pt x="433248" y="823258"/>
                  <a:pt x="455495" y="711200"/>
                </a:cubicBezTo>
                <a:cubicBezTo>
                  <a:pt x="473978" y="574178"/>
                  <a:pt x="421734" y="729660"/>
                  <a:pt x="499038" y="566057"/>
                </a:cubicBezTo>
                <a:cubicBezTo>
                  <a:pt x="503675" y="553027"/>
                  <a:pt x="507172" y="534148"/>
                  <a:pt x="513552" y="522514"/>
                </a:cubicBezTo>
                <a:cubicBezTo>
                  <a:pt x="524040" y="510654"/>
                  <a:pt x="533253" y="493606"/>
                  <a:pt x="542581" y="478971"/>
                </a:cubicBezTo>
                <a:cubicBezTo>
                  <a:pt x="551813" y="462073"/>
                  <a:pt x="560379" y="442555"/>
                  <a:pt x="571609" y="420914"/>
                </a:cubicBezTo>
                <a:cubicBezTo>
                  <a:pt x="581756" y="405718"/>
                  <a:pt x="601378" y="392086"/>
                  <a:pt x="615152" y="377371"/>
                </a:cubicBezTo>
                <a:cubicBezTo>
                  <a:pt x="620355" y="360743"/>
                  <a:pt x="621108" y="344311"/>
                  <a:pt x="629667" y="333829"/>
                </a:cubicBezTo>
                <a:cubicBezTo>
                  <a:pt x="639722" y="322357"/>
                  <a:pt x="656412" y="316488"/>
                  <a:pt x="673209" y="304800"/>
                </a:cubicBezTo>
                <a:cubicBezTo>
                  <a:pt x="693911" y="291731"/>
                  <a:pt x="709870" y="279654"/>
                  <a:pt x="731267" y="261257"/>
                </a:cubicBezTo>
                <a:cubicBezTo>
                  <a:pt x="749050" y="247155"/>
                  <a:pt x="758681" y="229306"/>
                  <a:pt x="774809" y="217714"/>
                </a:cubicBezTo>
                <a:cubicBezTo>
                  <a:pt x="798114" y="202141"/>
                  <a:pt x="825268" y="190661"/>
                  <a:pt x="847381" y="174171"/>
                </a:cubicBezTo>
                <a:cubicBezTo>
                  <a:pt x="861604" y="160508"/>
                  <a:pt x="873589" y="143819"/>
                  <a:pt x="890924" y="130629"/>
                </a:cubicBezTo>
                <a:cubicBezTo>
                  <a:pt x="908458" y="120729"/>
                  <a:pt x="927119" y="110330"/>
                  <a:pt x="948981" y="101600"/>
                </a:cubicBezTo>
                <a:cubicBezTo>
                  <a:pt x="966735" y="92367"/>
                  <a:pt x="976869" y="78664"/>
                  <a:pt x="992524" y="72571"/>
                </a:cubicBezTo>
                <a:cubicBezTo>
                  <a:pt x="1009745" y="62441"/>
                  <a:pt x="1032113" y="64287"/>
                  <a:pt x="1050581" y="58057"/>
                </a:cubicBezTo>
                <a:cubicBezTo>
                  <a:pt x="1104322" y="47037"/>
                  <a:pt x="1166094" y="38975"/>
                  <a:pt x="1210238" y="29029"/>
                </a:cubicBezTo>
                <a:cubicBezTo>
                  <a:pt x="1254371" y="28490"/>
                  <a:pt x="1420032" y="3531"/>
                  <a:pt x="1456981" y="0"/>
                </a:cubicBezTo>
                <a:cubicBezTo>
                  <a:pt x="1485056" y="-9385"/>
                  <a:pt x="1678615" y="20673"/>
                  <a:pt x="1747267" y="29029"/>
                </a:cubicBezTo>
                <a:cubicBezTo>
                  <a:pt x="1922728" y="62462"/>
                  <a:pt x="1778371" y="48347"/>
                  <a:pt x="1964981" y="116114"/>
                </a:cubicBezTo>
                <a:cubicBezTo>
                  <a:pt x="1992554" y="122286"/>
                  <a:pt x="2014990" y="125178"/>
                  <a:pt x="2037552" y="130629"/>
                </a:cubicBezTo>
                <a:cubicBezTo>
                  <a:pt x="2079642" y="131745"/>
                  <a:pt x="2112813" y="138615"/>
                  <a:pt x="2153667" y="145143"/>
                </a:cubicBezTo>
                <a:cubicBezTo>
                  <a:pt x="2201168" y="153817"/>
                  <a:pt x="2248526" y="165760"/>
                  <a:pt x="2298809" y="174171"/>
                </a:cubicBezTo>
                <a:cubicBezTo>
                  <a:pt x="2342015" y="189222"/>
                  <a:pt x="2395465" y="179659"/>
                  <a:pt x="2443952" y="188686"/>
                </a:cubicBezTo>
                <a:cubicBezTo>
                  <a:pt x="2484315" y="189720"/>
                  <a:pt x="2534155" y="192741"/>
                  <a:pt x="2574581" y="203200"/>
                </a:cubicBezTo>
                <a:cubicBezTo>
                  <a:pt x="3124774" y="264106"/>
                  <a:pt x="2746522" y="229780"/>
                  <a:pt x="3053552" y="246743"/>
                </a:cubicBezTo>
                <a:cubicBezTo>
                  <a:pt x="3171260" y="302944"/>
                  <a:pt x="3301728" y="291495"/>
                  <a:pt x="3401895" y="362857"/>
                </a:cubicBezTo>
                <a:cubicBezTo>
                  <a:pt x="3422410" y="371780"/>
                  <a:pt x="3441663" y="382680"/>
                  <a:pt x="3459952" y="391886"/>
                </a:cubicBezTo>
                <a:cubicBezTo>
                  <a:pt x="3480937" y="405144"/>
                  <a:pt x="3509746" y="424611"/>
                  <a:pt x="3532524" y="435429"/>
                </a:cubicBezTo>
                <a:cubicBezTo>
                  <a:pt x="3568446" y="449002"/>
                  <a:pt x="3610220" y="463034"/>
                  <a:pt x="3648638" y="478971"/>
                </a:cubicBezTo>
                <a:cubicBezTo>
                  <a:pt x="3869143" y="541804"/>
                  <a:pt x="3694843" y="467852"/>
                  <a:pt x="4040524" y="595086"/>
                </a:cubicBezTo>
                <a:cubicBezTo>
                  <a:pt x="4052775" y="598877"/>
                  <a:pt x="4069009" y="605935"/>
                  <a:pt x="4084067" y="609600"/>
                </a:cubicBezTo>
                <a:cubicBezTo>
                  <a:pt x="4106414" y="620593"/>
                  <a:pt x="4132436" y="630926"/>
                  <a:pt x="4156638" y="638629"/>
                </a:cubicBezTo>
                <a:cubicBezTo>
                  <a:pt x="4240943" y="661356"/>
                  <a:pt x="4273996" y="662252"/>
                  <a:pt x="4359838" y="682171"/>
                </a:cubicBezTo>
                <a:cubicBezTo>
                  <a:pt x="4459117" y="722217"/>
                  <a:pt x="4312839" y="671945"/>
                  <a:pt x="4504981" y="711200"/>
                </a:cubicBezTo>
                <a:cubicBezTo>
                  <a:pt x="4541689" y="719139"/>
                  <a:pt x="4567854" y="733169"/>
                  <a:pt x="4606581" y="740229"/>
                </a:cubicBezTo>
                <a:cubicBezTo>
                  <a:pt x="4663015" y="750907"/>
                  <a:pt x="4750193" y="747915"/>
                  <a:pt x="4809781" y="754743"/>
                </a:cubicBezTo>
                <a:cubicBezTo>
                  <a:pt x="4844627" y="752659"/>
                  <a:pt x="4873862" y="760835"/>
                  <a:pt x="4911381" y="769257"/>
                </a:cubicBezTo>
                <a:cubicBezTo>
                  <a:pt x="4972867" y="776893"/>
                  <a:pt x="5097262" y="791157"/>
                  <a:pt x="5172638" y="798286"/>
                </a:cubicBezTo>
                <a:cubicBezTo>
                  <a:pt x="5191052" y="798874"/>
                  <a:pt x="5211257" y="808975"/>
                  <a:pt x="5230695" y="812800"/>
                </a:cubicBezTo>
                <a:cubicBezTo>
                  <a:pt x="5376131" y="837360"/>
                  <a:pt x="5481204" y="855879"/>
                  <a:pt x="5622581" y="899886"/>
                </a:cubicBezTo>
                <a:cubicBezTo>
                  <a:pt x="5648599" y="897340"/>
                  <a:pt x="5727937" y="930719"/>
                  <a:pt x="5753209" y="928914"/>
                </a:cubicBezTo>
                <a:cubicBezTo>
                  <a:pt x="5802515" y="939947"/>
                  <a:pt x="5851649" y="948559"/>
                  <a:pt x="5898352" y="957943"/>
                </a:cubicBezTo>
                <a:cubicBezTo>
                  <a:pt x="5923428" y="964067"/>
                  <a:pt x="5954383" y="965818"/>
                  <a:pt x="5985438" y="972457"/>
                </a:cubicBezTo>
                <a:cubicBezTo>
                  <a:pt x="6002546" y="978498"/>
                  <a:pt x="6023056" y="981788"/>
                  <a:pt x="6043495" y="986971"/>
                </a:cubicBezTo>
                <a:cubicBezTo>
                  <a:pt x="6081270" y="990024"/>
                  <a:pt x="6117434" y="1000079"/>
                  <a:pt x="6159609" y="1001486"/>
                </a:cubicBezTo>
                <a:cubicBezTo>
                  <a:pt x="6231105" y="1014945"/>
                  <a:pt x="6288771" y="1033457"/>
                  <a:pt x="6362809" y="1045029"/>
                </a:cubicBezTo>
                <a:cubicBezTo>
                  <a:pt x="6388421" y="1054484"/>
                  <a:pt x="6437925" y="1058005"/>
                  <a:pt x="6464409" y="1074057"/>
                </a:cubicBezTo>
                <a:cubicBezTo>
                  <a:pt x="6486969" y="1080594"/>
                  <a:pt x="6502289" y="1095138"/>
                  <a:pt x="6522467" y="1103086"/>
                </a:cubicBezTo>
                <a:cubicBezTo>
                  <a:pt x="6539830" y="1106327"/>
                  <a:pt x="6561264" y="1109950"/>
                  <a:pt x="6580524" y="1117600"/>
                </a:cubicBezTo>
                <a:cubicBezTo>
                  <a:pt x="7016492" y="1326413"/>
                  <a:pt x="6600233" y="1109476"/>
                  <a:pt x="6957895" y="1262743"/>
                </a:cubicBezTo>
                <a:cubicBezTo>
                  <a:pt x="6971916" y="1266518"/>
                  <a:pt x="6987073" y="1272616"/>
                  <a:pt x="7001438" y="1277257"/>
                </a:cubicBezTo>
                <a:cubicBezTo>
                  <a:pt x="7034926" y="1284748"/>
                  <a:pt x="7058309" y="1288817"/>
                  <a:pt x="7088524" y="1291771"/>
                </a:cubicBezTo>
                <a:cubicBezTo>
                  <a:pt x="7104881" y="1296918"/>
                  <a:pt x="7125080" y="1300760"/>
                  <a:pt x="7146581" y="1306286"/>
                </a:cubicBezTo>
                <a:cubicBezTo>
                  <a:pt x="7229067" y="1304281"/>
                  <a:pt x="7300355" y="1313066"/>
                  <a:pt x="7378809" y="1320800"/>
                </a:cubicBezTo>
                <a:cubicBezTo>
                  <a:pt x="7407538" y="1326717"/>
                  <a:pt x="7443868" y="1337873"/>
                  <a:pt x="7465895" y="1335314"/>
                </a:cubicBezTo>
                <a:cubicBezTo>
                  <a:pt x="7716244" y="1352534"/>
                  <a:pt x="7414976" y="1312236"/>
                  <a:pt x="7654581" y="1364343"/>
                </a:cubicBezTo>
                <a:cubicBezTo>
                  <a:pt x="7678261" y="1381560"/>
                  <a:pt x="7714822" y="1392700"/>
                  <a:pt x="7741667" y="1407886"/>
                </a:cubicBezTo>
                <a:cubicBezTo>
                  <a:pt x="7757580" y="1416071"/>
                  <a:pt x="7770260" y="1427911"/>
                  <a:pt x="7785209" y="1436914"/>
                </a:cubicBezTo>
                <a:cubicBezTo>
                  <a:pt x="7807564" y="1449903"/>
                  <a:pt x="7834495" y="1454664"/>
                  <a:pt x="7857781" y="1465943"/>
                </a:cubicBezTo>
                <a:cubicBezTo>
                  <a:pt x="7874719" y="1476905"/>
                  <a:pt x="7885445" y="1485446"/>
                  <a:pt x="7901324" y="1494971"/>
                </a:cubicBezTo>
                <a:cubicBezTo>
                  <a:pt x="7929841" y="1510672"/>
                  <a:pt x="7987553" y="1520032"/>
                  <a:pt x="8017438" y="1524000"/>
                </a:cubicBezTo>
                <a:cubicBezTo>
                  <a:pt x="8009866" y="1575129"/>
                  <a:pt x="7987936" y="1684593"/>
                  <a:pt x="7973895" y="1756229"/>
                </a:cubicBezTo>
                <a:cubicBezTo>
                  <a:pt x="7956984" y="1810191"/>
                  <a:pt x="7917674" y="1888227"/>
                  <a:pt x="7915838" y="1944914"/>
                </a:cubicBezTo>
                <a:cubicBezTo>
                  <a:pt x="7908913" y="1980499"/>
                  <a:pt x="7905816" y="2018453"/>
                  <a:pt x="7901324" y="2046514"/>
                </a:cubicBezTo>
                <a:cubicBezTo>
                  <a:pt x="7886224" y="2194762"/>
                  <a:pt x="7884488" y="2026570"/>
                  <a:pt x="7872295" y="2177143"/>
                </a:cubicBezTo>
                <a:cubicBezTo>
                  <a:pt x="7868819" y="2204241"/>
                  <a:pt x="7863015" y="2232253"/>
                  <a:pt x="7857781" y="2264229"/>
                </a:cubicBezTo>
                <a:cubicBezTo>
                  <a:pt x="7854493" y="2285742"/>
                  <a:pt x="7847470" y="2309287"/>
                  <a:pt x="7843267" y="2336800"/>
                </a:cubicBezTo>
                <a:cubicBezTo>
                  <a:pt x="7823846" y="2677302"/>
                  <a:pt x="7830218" y="2526881"/>
                  <a:pt x="7799724" y="2699657"/>
                </a:cubicBezTo>
                <a:cubicBezTo>
                  <a:pt x="7793706" y="2785140"/>
                  <a:pt x="7776053" y="2897099"/>
                  <a:pt x="7785209" y="2989943"/>
                </a:cubicBezTo>
                <a:cubicBezTo>
                  <a:pt x="7782812" y="3043814"/>
                  <a:pt x="7772139" y="3094285"/>
                  <a:pt x="7756181" y="3149600"/>
                </a:cubicBezTo>
                <a:cubicBezTo>
                  <a:pt x="7747930" y="3182234"/>
                  <a:pt x="7748789" y="3216954"/>
                  <a:pt x="7741667" y="3251200"/>
                </a:cubicBezTo>
                <a:cubicBezTo>
                  <a:pt x="7739955" y="3276612"/>
                  <a:pt x="7731757" y="3299247"/>
                  <a:pt x="7727152" y="3323771"/>
                </a:cubicBezTo>
                <a:cubicBezTo>
                  <a:pt x="7721468" y="3348408"/>
                  <a:pt x="7721874" y="3381899"/>
                  <a:pt x="7712638" y="3410857"/>
                </a:cubicBezTo>
                <a:cubicBezTo>
                  <a:pt x="7672504" y="3612917"/>
                  <a:pt x="7727097" y="3230928"/>
                  <a:pt x="7683609" y="3556000"/>
                </a:cubicBezTo>
                <a:cubicBezTo>
                  <a:pt x="7675930" y="3718304"/>
                  <a:pt x="7669780" y="3868764"/>
                  <a:pt x="7654581" y="4064000"/>
                </a:cubicBezTo>
                <a:cubicBezTo>
                  <a:pt x="7631057" y="4199636"/>
                  <a:pt x="7624719" y="4233043"/>
                  <a:pt x="7596524" y="4354286"/>
                </a:cubicBezTo>
                <a:cubicBezTo>
                  <a:pt x="7594859" y="4381405"/>
                  <a:pt x="7585547" y="4404252"/>
                  <a:pt x="7582009" y="4426857"/>
                </a:cubicBezTo>
                <a:cubicBezTo>
                  <a:pt x="7573100" y="4453199"/>
                  <a:pt x="7559424" y="4474556"/>
                  <a:pt x="7552981" y="4499429"/>
                </a:cubicBezTo>
                <a:cubicBezTo>
                  <a:pt x="7544573" y="4525566"/>
                  <a:pt x="7534274" y="4557244"/>
                  <a:pt x="7523952" y="4586514"/>
                </a:cubicBezTo>
                <a:cubicBezTo>
                  <a:pt x="7511104" y="4656290"/>
                  <a:pt x="7493475" y="4739334"/>
                  <a:pt x="7494924" y="4818743"/>
                </a:cubicBezTo>
                <a:cubicBezTo>
                  <a:pt x="7485914" y="4863830"/>
                  <a:pt x="7488050" y="4906678"/>
                  <a:pt x="7480409" y="4949371"/>
                </a:cubicBezTo>
                <a:cubicBezTo>
                  <a:pt x="7466302" y="5018018"/>
                  <a:pt x="7429105" y="5092202"/>
                  <a:pt x="7422352" y="5152571"/>
                </a:cubicBezTo>
                <a:cubicBezTo>
                  <a:pt x="7416753" y="5194284"/>
                  <a:pt x="7404337" y="5279118"/>
                  <a:pt x="7393324" y="5312229"/>
                </a:cubicBezTo>
                <a:cubicBezTo>
                  <a:pt x="7371698" y="5459798"/>
                  <a:pt x="7432983" y="5199128"/>
                  <a:pt x="7349781" y="5500914"/>
                </a:cubicBezTo>
                <a:cubicBezTo>
                  <a:pt x="7335968" y="5584993"/>
                  <a:pt x="7321939" y="5670823"/>
                  <a:pt x="7320752" y="5747657"/>
                </a:cubicBezTo>
                <a:cubicBezTo>
                  <a:pt x="7309896" y="5811787"/>
                  <a:pt x="7313877" y="5934332"/>
                  <a:pt x="7291724" y="6008914"/>
                </a:cubicBezTo>
                <a:cubicBezTo>
                  <a:pt x="7288200" y="6028579"/>
                  <a:pt x="7279714" y="6049393"/>
                  <a:pt x="7277209" y="6066971"/>
                </a:cubicBezTo>
                <a:cubicBezTo>
                  <a:pt x="7281644" y="6120542"/>
                  <a:pt x="7259154" y="6267843"/>
                  <a:pt x="7248181" y="6342743"/>
                </a:cubicBezTo>
                <a:cubicBezTo>
                  <a:pt x="7184398" y="6557338"/>
                  <a:pt x="7249142" y="6365847"/>
                  <a:pt x="7190124" y="6473371"/>
                </a:cubicBezTo>
                <a:cubicBezTo>
                  <a:pt x="7169242" y="6520475"/>
                  <a:pt x="7156750" y="6573346"/>
                  <a:pt x="7146581" y="6618514"/>
                </a:cubicBezTo>
                <a:cubicBezTo>
                  <a:pt x="7082066" y="6614900"/>
                  <a:pt x="7012703" y="6610488"/>
                  <a:pt x="6943381" y="6604000"/>
                </a:cubicBezTo>
                <a:cubicBezTo>
                  <a:pt x="6924925" y="6597966"/>
                  <a:pt x="6918216" y="6582823"/>
                  <a:pt x="6899838" y="6574971"/>
                </a:cubicBezTo>
                <a:cubicBezTo>
                  <a:pt x="6854003" y="6554969"/>
                  <a:pt x="6823360" y="6530459"/>
                  <a:pt x="6783724" y="6516914"/>
                </a:cubicBezTo>
                <a:cubicBezTo>
                  <a:pt x="6732686" y="6490780"/>
                  <a:pt x="6731628" y="6487698"/>
                  <a:pt x="6682124" y="6473371"/>
                </a:cubicBezTo>
                <a:cubicBezTo>
                  <a:pt x="6663296" y="6468266"/>
                  <a:pt x="6643265" y="6463040"/>
                  <a:pt x="6624067" y="6458857"/>
                </a:cubicBezTo>
                <a:cubicBezTo>
                  <a:pt x="6600589" y="6453627"/>
                  <a:pt x="6577958" y="6452741"/>
                  <a:pt x="6551495" y="6444343"/>
                </a:cubicBezTo>
                <a:cubicBezTo>
                  <a:pt x="6523593" y="6434632"/>
                  <a:pt x="6496418" y="6425993"/>
                  <a:pt x="6464409" y="6415314"/>
                </a:cubicBezTo>
                <a:cubicBezTo>
                  <a:pt x="6429969" y="6402995"/>
                  <a:pt x="6385896" y="6397388"/>
                  <a:pt x="6348295" y="6386286"/>
                </a:cubicBezTo>
                <a:cubicBezTo>
                  <a:pt x="6304850" y="6370917"/>
                  <a:pt x="6257625" y="6344038"/>
                  <a:pt x="6217667" y="6342743"/>
                </a:cubicBezTo>
                <a:cubicBezTo>
                  <a:pt x="6076659" y="6341054"/>
                  <a:pt x="6015262" y="6279382"/>
                  <a:pt x="5898352" y="6284686"/>
                </a:cubicBezTo>
                <a:cubicBezTo>
                  <a:pt x="5870310" y="6276853"/>
                  <a:pt x="5842115" y="6272536"/>
                  <a:pt x="5811267" y="6270171"/>
                </a:cubicBezTo>
                <a:cubicBezTo>
                  <a:pt x="5723838" y="6250951"/>
                  <a:pt x="5765804" y="6261141"/>
                  <a:pt x="5651609" y="6226629"/>
                </a:cubicBezTo>
                <a:cubicBezTo>
                  <a:pt x="5367439" y="6045820"/>
                  <a:pt x="5816527" y="6290500"/>
                  <a:pt x="5506467" y="6168571"/>
                </a:cubicBezTo>
                <a:cubicBezTo>
                  <a:pt x="5450007" y="6138558"/>
                  <a:pt x="5415800" y="6111528"/>
                  <a:pt x="5361324" y="6081486"/>
                </a:cubicBezTo>
                <a:cubicBezTo>
                  <a:pt x="5310955" y="6047145"/>
                  <a:pt x="5214773" y="6011588"/>
                  <a:pt x="5158124" y="5994400"/>
                </a:cubicBezTo>
                <a:cubicBezTo>
                  <a:pt x="5135205" y="5990299"/>
                  <a:pt x="5105079" y="5987669"/>
                  <a:pt x="5085552" y="5979886"/>
                </a:cubicBezTo>
                <a:cubicBezTo>
                  <a:pt x="5070809" y="5977489"/>
                  <a:pt x="5058876" y="5966728"/>
                  <a:pt x="5042009" y="5965371"/>
                </a:cubicBezTo>
                <a:cubicBezTo>
                  <a:pt x="4815371" y="5951407"/>
                  <a:pt x="4675599" y="5949319"/>
                  <a:pt x="4446924" y="5950857"/>
                </a:cubicBezTo>
                <a:cubicBezTo>
                  <a:pt x="4430264" y="5945961"/>
                  <a:pt x="4409787" y="5936172"/>
                  <a:pt x="4388867" y="5936343"/>
                </a:cubicBezTo>
                <a:cubicBezTo>
                  <a:pt x="4177362" y="5912156"/>
                  <a:pt x="4165056" y="5922048"/>
                  <a:pt x="3924409" y="5936343"/>
                </a:cubicBezTo>
                <a:cubicBezTo>
                  <a:pt x="3847934" y="5938604"/>
                  <a:pt x="3729372" y="5944560"/>
                  <a:pt x="3706695" y="5965371"/>
                </a:cubicBezTo>
                <a:cubicBezTo>
                  <a:pt x="3669282" y="5968695"/>
                  <a:pt x="3640187" y="5979091"/>
                  <a:pt x="3605095" y="5979886"/>
                </a:cubicBezTo>
                <a:cubicBezTo>
                  <a:pt x="3461068" y="5985424"/>
                  <a:pt x="3300081" y="5976568"/>
                  <a:pt x="3155152" y="5994400"/>
                </a:cubicBezTo>
                <a:cubicBezTo>
                  <a:pt x="3023616" y="6017691"/>
                  <a:pt x="3033175" y="6023376"/>
                  <a:pt x="2850352" y="5979886"/>
                </a:cubicBezTo>
                <a:cubicBezTo>
                  <a:pt x="2821148" y="5971347"/>
                  <a:pt x="2794481" y="5950863"/>
                  <a:pt x="2763267" y="5936343"/>
                </a:cubicBezTo>
                <a:cubicBezTo>
                  <a:pt x="2749223" y="5929574"/>
                  <a:pt x="2733485" y="5927670"/>
                  <a:pt x="2719724" y="5921829"/>
                </a:cubicBezTo>
                <a:cubicBezTo>
                  <a:pt x="2690143" y="5902068"/>
                  <a:pt x="2659393" y="5883717"/>
                  <a:pt x="2632638" y="5863771"/>
                </a:cubicBezTo>
                <a:cubicBezTo>
                  <a:pt x="2614000" y="5849900"/>
                  <a:pt x="2595262" y="5832704"/>
                  <a:pt x="2574581" y="5820229"/>
                </a:cubicBezTo>
                <a:cubicBezTo>
                  <a:pt x="2562533" y="5810504"/>
                  <a:pt x="2544090" y="5809645"/>
                  <a:pt x="2531038" y="5805714"/>
                </a:cubicBezTo>
                <a:cubicBezTo>
                  <a:pt x="2514848" y="5789315"/>
                  <a:pt x="2494039" y="5775821"/>
                  <a:pt x="2472981" y="5762171"/>
                </a:cubicBezTo>
                <a:cubicBezTo>
                  <a:pt x="2457990" y="5753699"/>
                  <a:pt x="2441495" y="5759026"/>
                  <a:pt x="2429438" y="5747657"/>
                </a:cubicBezTo>
                <a:cubicBezTo>
                  <a:pt x="2396522" y="5729913"/>
                  <a:pt x="2369065" y="5699553"/>
                  <a:pt x="2342352" y="5675086"/>
                </a:cubicBezTo>
                <a:cubicBezTo>
                  <a:pt x="2323592" y="5665002"/>
                  <a:pt x="2305575" y="5656075"/>
                  <a:pt x="2284295" y="5646057"/>
                </a:cubicBezTo>
                <a:cubicBezTo>
                  <a:pt x="2256003" y="5635731"/>
                  <a:pt x="2238014" y="5611132"/>
                  <a:pt x="2211724" y="5602514"/>
                </a:cubicBezTo>
                <a:cubicBezTo>
                  <a:pt x="2186295" y="5588682"/>
                  <a:pt x="2159633" y="5579345"/>
                  <a:pt x="2139152" y="5573486"/>
                </a:cubicBezTo>
                <a:cubicBezTo>
                  <a:pt x="2124250" y="5567846"/>
                  <a:pt x="2108532" y="5564042"/>
                  <a:pt x="2095609" y="5558971"/>
                </a:cubicBezTo>
                <a:cubicBezTo>
                  <a:pt x="2064623" y="5541410"/>
                  <a:pt x="2033346" y="5514987"/>
                  <a:pt x="1994009" y="5500914"/>
                </a:cubicBezTo>
                <a:cubicBezTo>
                  <a:pt x="1975781" y="5492437"/>
                  <a:pt x="1911254" y="5473882"/>
                  <a:pt x="1892409" y="5471886"/>
                </a:cubicBezTo>
                <a:cubicBezTo>
                  <a:pt x="1878394" y="5465372"/>
                  <a:pt x="1858844" y="5453580"/>
                  <a:pt x="1848867" y="5442857"/>
                </a:cubicBezTo>
                <a:cubicBezTo>
                  <a:pt x="1831796" y="5421891"/>
                  <a:pt x="1816982" y="5395498"/>
                  <a:pt x="1805324" y="5370286"/>
                </a:cubicBezTo>
                <a:cubicBezTo>
                  <a:pt x="1798804" y="5359817"/>
                  <a:pt x="1765343" y="5274015"/>
                  <a:pt x="1761781" y="5254171"/>
                </a:cubicBezTo>
                <a:cubicBezTo>
                  <a:pt x="1753740" y="5222112"/>
                  <a:pt x="1753351" y="5201065"/>
                  <a:pt x="1747267" y="5167086"/>
                </a:cubicBezTo>
                <a:cubicBezTo>
                  <a:pt x="1746813" y="5129335"/>
                  <a:pt x="1737986" y="5072185"/>
                  <a:pt x="1732752" y="5036457"/>
                </a:cubicBezTo>
                <a:cubicBezTo>
                  <a:pt x="1722795" y="4991652"/>
                  <a:pt x="1689208" y="4905828"/>
                  <a:pt x="1689209" y="4905829"/>
                </a:cubicBezTo>
                <a:cubicBezTo>
                  <a:pt x="1681455" y="4851991"/>
                  <a:pt x="1683059" y="4815243"/>
                  <a:pt x="1660181" y="4775200"/>
                </a:cubicBezTo>
                <a:cubicBezTo>
                  <a:pt x="1651270" y="4755851"/>
                  <a:pt x="1639612" y="4740634"/>
                  <a:pt x="1631152" y="4717143"/>
                </a:cubicBezTo>
                <a:cubicBezTo>
                  <a:pt x="1614496" y="4689185"/>
                  <a:pt x="1612833" y="4662198"/>
                  <a:pt x="1602124" y="4630057"/>
                </a:cubicBezTo>
                <a:cubicBezTo>
                  <a:pt x="1593893" y="4610356"/>
                  <a:pt x="1586832" y="4556764"/>
                  <a:pt x="1573095" y="4528457"/>
                </a:cubicBezTo>
                <a:cubicBezTo>
                  <a:pt x="1565671" y="4515741"/>
                  <a:pt x="1552140" y="4498818"/>
                  <a:pt x="1544067" y="4484914"/>
                </a:cubicBezTo>
                <a:cubicBezTo>
                  <a:pt x="1537778" y="4446234"/>
                  <a:pt x="1521902" y="4418772"/>
                  <a:pt x="1515038" y="4383314"/>
                </a:cubicBezTo>
                <a:cubicBezTo>
                  <a:pt x="1506694" y="4351637"/>
                  <a:pt x="1505187" y="4305025"/>
                  <a:pt x="1500524" y="4267200"/>
                </a:cubicBezTo>
                <a:cubicBezTo>
                  <a:pt x="1474866" y="4170265"/>
                  <a:pt x="1453753" y="4172100"/>
                  <a:pt x="1413438" y="4093029"/>
                </a:cubicBezTo>
                <a:cubicBezTo>
                  <a:pt x="1401049" y="4069490"/>
                  <a:pt x="1394599" y="4042820"/>
                  <a:pt x="1384409" y="4020457"/>
                </a:cubicBezTo>
                <a:cubicBezTo>
                  <a:pt x="1376522" y="4001156"/>
                  <a:pt x="1364421" y="3983320"/>
                  <a:pt x="1355381" y="3962400"/>
                </a:cubicBezTo>
                <a:cubicBezTo>
                  <a:pt x="1347857" y="3943286"/>
                  <a:pt x="1348134" y="3921823"/>
                  <a:pt x="1340867" y="3904343"/>
                </a:cubicBezTo>
                <a:cubicBezTo>
                  <a:pt x="1334167" y="3889364"/>
                  <a:pt x="1316827" y="3878900"/>
                  <a:pt x="1311838" y="3860800"/>
                </a:cubicBezTo>
                <a:cubicBezTo>
                  <a:pt x="1292991" y="3818851"/>
                  <a:pt x="1299668" y="3763164"/>
                  <a:pt x="1268295" y="3730171"/>
                </a:cubicBezTo>
                <a:cubicBezTo>
                  <a:pt x="1258863" y="3713080"/>
                  <a:pt x="1243221" y="3703073"/>
                  <a:pt x="1239267" y="3686629"/>
                </a:cubicBezTo>
                <a:cubicBezTo>
                  <a:pt x="1225594" y="3662192"/>
                  <a:pt x="1220796" y="3624902"/>
                  <a:pt x="1210238" y="3599543"/>
                </a:cubicBezTo>
                <a:cubicBezTo>
                  <a:pt x="1203661" y="3574507"/>
                  <a:pt x="1193097" y="3548191"/>
                  <a:pt x="1181209" y="3526971"/>
                </a:cubicBezTo>
                <a:cubicBezTo>
                  <a:pt x="1163075" y="3487681"/>
                  <a:pt x="1123153" y="3410857"/>
                  <a:pt x="1123152" y="3410857"/>
                </a:cubicBezTo>
                <a:cubicBezTo>
                  <a:pt x="1117455" y="3382585"/>
                  <a:pt x="1117272" y="3361726"/>
                  <a:pt x="1108638" y="3338286"/>
                </a:cubicBezTo>
                <a:cubicBezTo>
                  <a:pt x="1101230" y="3324625"/>
                  <a:pt x="1085401" y="3310979"/>
                  <a:pt x="1079609" y="3294743"/>
                </a:cubicBezTo>
                <a:cubicBezTo>
                  <a:pt x="1072597" y="3266124"/>
                  <a:pt x="1075468" y="3235804"/>
                  <a:pt x="1065095" y="3207657"/>
                </a:cubicBezTo>
                <a:cubicBezTo>
                  <a:pt x="1055930" y="3165322"/>
                  <a:pt x="1025490" y="3130511"/>
                  <a:pt x="1007038" y="3091543"/>
                </a:cubicBezTo>
                <a:cubicBezTo>
                  <a:pt x="971461" y="2956436"/>
                  <a:pt x="985470" y="3022174"/>
                  <a:pt x="948981" y="2873829"/>
                </a:cubicBezTo>
                <a:cubicBezTo>
                  <a:pt x="943444" y="2851128"/>
                  <a:pt x="939775" y="2832786"/>
                  <a:pt x="934467" y="2815771"/>
                </a:cubicBezTo>
                <a:cubicBezTo>
                  <a:pt x="927931" y="2801929"/>
                  <a:pt x="922744" y="2789094"/>
                  <a:pt x="919952" y="2772229"/>
                </a:cubicBezTo>
                <a:cubicBezTo>
                  <a:pt x="913435" y="2748958"/>
                  <a:pt x="915336" y="2721487"/>
                  <a:pt x="905438" y="2699657"/>
                </a:cubicBezTo>
                <a:cubicBezTo>
                  <a:pt x="894961" y="2673464"/>
                  <a:pt x="861895" y="2627086"/>
                  <a:pt x="861895" y="2627086"/>
                </a:cubicBezTo>
              </a:path>
              <a:path w="8017438" h="6618514" stroke="0" extrusionOk="0">
                <a:moveTo>
                  <a:pt x="861895" y="2685143"/>
                </a:moveTo>
                <a:cubicBezTo>
                  <a:pt x="850705" y="2632844"/>
                  <a:pt x="850243" y="2590183"/>
                  <a:pt x="847381" y="2540000"/>
                </a:cubicBezTo>
                <a:cubicBezTo>
                  <a:pt x="845533" y="2515139"/>
                  <a:pt x="819816" y="2493038"/>
                  <a:pt x="818352" y="2467429"/>
                </a:cubicBezTo>
                <a:cubicBezTo>
                  <a:pt x="771362" y="2268955"/>
                  <a:pt x="766678" y="2092015"/>
                  <a:pt x="702238" y="1857829"/>
                </a:cubicBezTo>
                <a:cubicBezTo>
                  <a:pt x="685193" y="1812846"/>
                  <a:pt x="615913" y="1820628"/>
                  <a:pt x="571609" y="1799771"/>
                </a:cubicBezTo>
                <a:cubicBezTo>
                  <a:pt x="533171" y="1781430"/>
                  <a:pt x="495033" y="1758448"/>
                  <a:pt x="455495" y="1741714"/>
                </a:cubicBezTo>
                <a:cubicBezTo>
                  <a:pt x="114972" y="1516998"/>
                  <a:pt x="500313" y="1826760"/>
                  <a:pt x="324867" y="1640114"/>
                </a:cubicBezTo>
                <a:cubicBezTo>
                  <a:pt x="248767" y="1580445"/>
                  <a:pt x="238888" y="1589486"/>
                  <a:pt x="165209" y="1538514"/>
                </a:cubicBezTo>
                <a:cubicBezTo>
                  <a:pt x="147612" y="1526513"/>
                  <a:pt x="132369" y="1508923"/>
                  <a:pt x="107152" y="1494971"/>
                </a:cubicBezTo>
                <a:cubicBezTo>
                  <a:pt x="-235751" y="1303035"/>
                  <a:pt x="255389" y="1605009"/>
                  <a:pt x="5552" y="1436914"/>
                </a:cubicBezTo>
                <a:cubicBezTo>
                  <a:pt x="46662" y="1435657"/>
                  <a:pt x="83537" y="1431281"/>
                  <a:pt x="121667" y="1422400"/>
                </a:cubicBezTo>
                <a:cubicBezTo>
                  <a:pt x="180349" y="1410665"/>
                  <a:pt x="295838" y="1378857"/>
                  <a:pt x="295838" y="1378857"/>
                </a:cubicBezTo>
                <a:cubicBezTo>
                  <a:pt x="331422" y="1358002"/>
                  <a:pt x="369753" y="1339811"/>
                  <a:pt x="397438" y="1320800"/>
                </a:cubicBezTo>
                <a:cubicBezTo>
                  <a:pt x="411132" y="1306237"/>
                  <a:pt x="428972" y="1240459"/>
                  <a:pt x="440981" y="1219200"/>
                </a:cubicBezTo>
                <a:cubicBezTo>
                  <a:pt x="435295" y="1170759"/>
                  <a:pt x="435146" y="1118523"/>
                  <a:pt x="426467" y="1074057"/>
                </a:cubicBezTo>
                <a:cubicBezTo>
                  <a:pt x="422251" y="1048594"/>
                  <a:pt x="395727" y="1038636"/>
                  <a:pt x="397438" y="1016000"/>
                </a:cubicBezTo>
                <a:cubicBezTo>
                  <a:pt x="393798" y="893664"/>
                  <a:pt x="432588" y="827869"/>
                  <a:pt x="455495" y="711200"/>
                </a:cubicBezTo>
                <a:cubicBezTo>
                  <a:pt x="487784" y="605146"/>
                  <a:pt x="449761" y="720829"/>
                  <a:pt x="499038" y="566057"/>
                </a:cubicBezTo>
                <a:cubicBezTo>
                  <a:pt x="503363" y="552357"/>
                  <a:pt x="504234" y="535288"/>
                  <a:pt x="513552" y="522514"/>
                </a:cubicBezTo>
                <a:cubicBezTo>
                  <a:pt x="523990" y="509508"/>
                  <a:pt x="533725" y="494223"/>
                  <a:pt x="542581" y="478971"/>
                </a:cubicBezTo>
                <a:cubicBezTo>
                  <a:pt x="553622" y="458434"/>
                  <a:pt x="556315" y="438366"/>
                  <a:pt x="571609" y="420914"/>
                </a:cubicBezTo>
                <a:cubicBezTo>
                  <a:pt x="585420" y="405830"/>
                  <a:pt x="599576" y="395090"/>
                  <a:pt x="615152" y="377371"/>
                </a:cubicBezTo>
                <a:cubicBezTo>
                  <a:pt x="619315" y="364212"/>
                  <a:pt x="618617" y="343795"/>
                  <a:pt x="629667" y="333829"/>
                </a:cubicBezTo>
                <a:cubicBezTo>
                  <a:pt x="643475" y="321120"/>
                  <a:pt x="658954" y="313685"/>
                  <a:pt x="673209" y="304800"/>
                </a:cubicBezTo>
                <a:cubicBezTo>
                  <a:pt x="695669" y="292487"/>
                  <a:pt x="712352" y="277120"/>
                  <a:pt x="731267" y="261257"/>
                </a:cubicBezTo>
                <a:cubicBezTo>
                  <a:pt x="746132" y="250144"/>
                  <a:pt x="758069" y="229026"/>
                  <a:pt x="774809" y="217714"/>
                </a:cubicBezTo>
                <a:cubicBezTo>
                  <a:pt x="799426" y="199249"/>
                  <a:pt x="825609" y="189714"/>
                  <a:pt x="847381" y="174171"/>
                </a:cubicBezTo>
                <a:cubicBezTo>
                  <a:pt x="861886" y="161120"/>
                  <a:pt x="876125" y="140688"/>
                  <a:pt x="890924" y="130629"/>
                </a:cubicBezTo>
                <a:cubicBezTo>
                  <a:pt x="906584" y="119144"/>
                  <a:pt x="931277" y="115266"/>
                  <a:pt x="948981" y="101600"/>
                </a:cubicBezTo>
                <a:cubicBezTo>
                  <a:pt x="965280" y="92716"/>
                  <a:pt x="976040" y="81125"/>
                  <a:pt x="992524" y="72571"/>
                </a:cubicBezTo>
                <a:cubicBezTo>
                  <a:pt x="1011232" y="64820"/>
                  <a:pt x="1030205" y="59312"/>
                  <a:pt x="1050581" y="58057"/>
                </a:cubicBezTo>
                <a:cubicBezTo>
                  <a:pt x="1110761" y="47676"/>
                  <a:pt x="1158554" y="39274"/>
                  <a:pt x="1210238" y="29029"/>
                </a:cubicBezTo>
                <a:cubicBezTo>
                  <a:pt x="1258376" y="22246"/>
                  <a:pt x="1413785" y="5308"/>
                  <a:pt x="1456981" y="0"/>
                </a:cubicBezTo>
                <a:cubicBezTo>
                  <a:pt x="1497423" y="7821"/>
                  <a:pt x="1676163" y="5955"/>
                  <a:pt x="1747267" y="29029"/>
                </a:cubicBezTo>
                <a:cubicBezTo>
                  <a:pt x="1925476" y="84060"/>
                  <a:pt x="1821849" y="65797"/>
                  <a:pt x="1964981" y="116114"/>
                </a:cubicBezTo>
                <a:cubicBezTo>
                  <a:pt x="1989726" y="122482"/>
                  <a:pt x="2011558" y="124001"/>
                  <a:pt x="2037552" y="130629"/>
                </a:cubicBezTo>
                <a:cubicBezTo>
                  <a:pt x="2074529" y="137292"/>
                  <a:pt x="2115228" y="139269"/>
                  <a:pt x="2153667" y="145143"/>
                </a:cubicBezTo>
                <a:cubicBezTo>
                  <a:pt x="2197543" y="147773"/>
                  <a:pt x="2253150" y="163461"/>
                  <a:pt x="2298809" y="174171"/>
                </a:cubicBezTo>
                <a:cubicBezTo>
                  <a:pt x="2347670" y="182339"/>
                  <a:pt x="2402591" y="184795"/>
                  <a:pt x="2443952" y="188686"/>
                </a:cubicBezTo>
                <a:cubicBezTo>
                  <a:pt x="2485624" y="193966"/>
                  <a:pt x="2530712" y="191068"/>
                  <a:pt x="2574581" y="203200"/>
                </a:cubicBezTo>
                <a:cubicBezTo>
                  <a:pt x="3115495" y="232819"/>
                  <a:pt x="2761730" y="184010"/>
                  <a:pt x="3053552" y="246743"/>
                </a:cubicBezTo>
                <a:cubicBezTo>
                  <a:pt x="3146034" y="287293"/>
                  <a:pt x="3303988" y="290111"/>
                  <a:pt x="3401895" y="362857"/>
                </a:cubicBezTo>
                <a:cubicBezTo>
                  <a:pt x="3423329" y="370894"/>
                  <a:pt x="3441477" y="381344"/>
                  <a:pt x="3459952" y="391886"/>
                </a:cubicBezTo>
                <a:cubicBezTo>
                  <a:pt x="3485808" y="400960"/>
                  <a:pt x="3507241" y="422362"/>
                  <a:pt x="3532524" y="435429"/>
                </a:cubicBezTo>
                <a:cubicBezTo>
                  <a:pt x="3569315" y="456432"/>
                  <a:pt x="3606431" y="461555"/>
                  <a:pt x="3648638" y="478971"/>
                </a:cubicBezTo>
                <a:cubicBezTo>
                  <a:pt x="3847137" y="552067"/>
                  <a:pt x="3665930" y="481738"/>
                  <a:pt x="4040524" y="595086"/>
                </a:cubicBezTo>
                <a:cubicBezTo>
                  <a:pt x="4054321" y="600175"/>
                  <a:pt x="4069705" y="602384"/>
                  <a:pt x="4084067" y="609600"/>
                </a:cubicBezTo>
                <a:cubicBezTo>
                  <a:pt x="4106222" y="619579"/>
                  <a:pt x="4131592" y="633145"/>
                  <a:pt x="4156638" y="638629"/>
                </a:cubicBezTo>
                <a:cubicBezTo>
                  <a:pt x="4238204" y="661500"/>
                  <a:pt x="4279577" y="668603"/>
                  <a:pt x="4359838" y="682171"/>
                </a:cubicBezTo>
                <a:cubicBezTo>
                  <a:pt x="4449382" y="716249"/>
                  <a:pt x="4309638" y="674921"/>
                  <a:pt x="4504981" y="711200"/>
                </a:cubicBezTo>
                <a:cubicBezTo>
                  <a:pt x="4538623" y="717650"/>
                  <a:pt x="4571845" y="733580"/>
                  <a:pt x="4606581" y="740229"/>
                </a:cubicBezTo>
                <a:cubicBezTo>
                  <a:pt x="4666571" y="760337"/>
                  <a:pt x="4741555" y="749869"/>
                  <a:pt x="4809781" y="754743"/>
                </a:cubicBezTo>
                <a:cubicBezTo>
                  <a:pt x="4837648" y="759473"/>
                  <a:pt x="4879323" y="770520"/>
                  <a:pt x="4911381" y="769257"/>
                </a:cubicBezTo>
                <a:cubicBezTo>
                  <a:pt x="4973411" y="775770"/>
                  <a:pt x="5094693" y="781595"/>
                  <a:pt x="5172638" y="798286"/>
                </a:cubicBezTo>
                <a:cubicBezTo>
                  <a:pt x="5192626" y="800968"/>
                  <a:pt x="5212245" y="807357"/>
                  <a:pt x="5230695" y="812800"/>
                </a:cubicBezTo>
                <a:cubicBezTo>
                  <a:pt x="5382438" y="822207"/>
                  <a:pt x="5496871" y="899294"/>
                  <a:pt x="5622581" y="899886"/>
                </a:cubicBezTo>
                <a:cubicBezTo>
                  <a:pt x="5668682" y="919733"/>
                  <a:pt x="5706708" y="926098"/>
                  <a:pt x="5753209" y="928914"/>
                </a:cubicBezTo>
                <a:cubicBezTo>
                  <a:pt x="5807696" y="939460"/>
                  <a:pt x="5849124" y="942887"/>
                  <a:pt x="5898352" y="957943"/>
                </a:cubicBezTo>
                <a:cubicBezTo>
                  <a:pt x="5926568" y="962870"/>
                  <a:pt x="5957102" y="967322"/>
                  <a:pt x="5985438" y="972457"/>
                </a:cubicBezTo>
                <a:cubicBezTo>
                  <a:pt x="6004830" y="976781"/>
                  <a:pt x="6025798" y="982997"/>
                  <a:pt x="6043495" y="986971"/>
                </a:cubicBezTo>
                <a:cubicBezTo>
                  <a:pt x="6083279" y="990244"/>
                  <a:pt x="6127679" y="997354"/>
                  <a:pt x="6159609" y="1001486"/>
                </a:cubicBezTo>
                <a:cubicBezTo>
                  <a:pt x="6232656" y="1006198"/>
                  <a:pt x="6306046" y="1026380"/>
                  <a:pt x="6362809" y="1045029"/>
                </a:cubicBezTo>
                <a:cubicBezTo>
                  <a:pt x="6392620" y="1051467"/>
                  <a:pt x="6438713" y="1068162"/>
                  <a:pt x="6464409" y="1074057"/>
                </a:cubicBezTo>
                <a:cubicBezTo>
                  <a:pt x="6481349" y="1081473"/>
                  <a:pt x="6503989" y="1095372"/>
                  <a:pt x="6522467" y="1103086"/>
                </a:cubicBezTo>
                <a:cubicBezTo>
                  <a:pt x="6541069" y="1106848"/>
                  <a:pt x="6564354" y="1108613"/>
                  <a:pt x="6580524" y="1117600"/>
                </a:cubicBezTo>
                <a:cubicBezTo>
                  <a:pt x="7028483" y="1296984"/>
                  <a:pt x="6569638" y="1129873"/>
                  <a:pt x="6957895" y="1262743"/>
                </a:cubicBezTo>
                <a:cubicBezTo>
                  <a:pt x="6972711" y="1267271"/>
                  <a:pt x="6987065" y="1273061"/>
                  <a:pt x="7001438" y="1277257"/>
                </a:cubicBezTo>
                <a:cubicBezTo>
                  <a:pt x="7035088" y="1284186"/>
                  <a:pt x="7060309" y="1285442"/>
                  <a:pt x="7088524" y="1291771"/>
                </a:cubicBezTo>
                <a:cubicBezTo>
                  <a:pt x="7108867" y="1295958"/>
                  <a:pt x="7127068" y="1302308"/>
                  <a:pt x="7146581" y="1306286"/>
                </a:cubicBezTo>
                <a:cubicBezTo>
                  <a:pt x="7220982" y="1307879"/>
                  <a:pt x="7302446" y="1323816"/>
                  <a:pt x="7378809" y="1320800"/>
                </a:cubicBezTo>
                <a:cubicBezTo>
                  <a:pt x="7418655" y="1331980"/>
                  <a:pt x="7453845" y="1331093"/>
                  <a:pt x="7465895" y="1335314"/>
                </a:cubicBezTo>
                <a:cubicBezTo>
                  <a:pt x="7691898" y="1358108"/>
                  <a:pt x="7410367" y="1359910"/>
                  <a:pt x="7654581" y="1364343"/>
                </a:cubicBezTo>
                <a:cubicBezTo>
                  <a:pt x="7688832" y="1381988"/>
                  <a:pt x="7715628" y="1391788"/>
                  <a:pt x="7741667" y="1407886"/>
                </a:cubicBezTo>
                <a:cubicBezTo>
                  <a:pt x="7758968" y="1417247"/>
                  <a:pt x="7770115" y="1429441"/>
                  <a:pt x="7785209" y="1436914"/>
                </a:cubicBezTo>
                <a:cubicBezTo>
                  <a:pt x="7807013" y="1453094"/>
                  <a:pt x="7837666" y="1452469"/>
                  <a:pt x="7857781" y="1465943"/>
                </a:cubicBezTo>
                <a:cubicBezTo>
                  <a:pt x="7872643" y="1473397"/>
                  <a:pt x="7885416" y="1486684"/>
                  <a:pt x="7901324" y="1494971"/>
                </a:cubicBezTo>
                <a:cubicBezTo>
                  <a:pt x="7930591" y="1513469"/>
                  <a:pt x="7992621" y="1520800"/>
                  <a:pt x="8017438" y="1524000"/>
                </a:cubicBezTo>
                <a:cubicBezTo>
                  <a:pt x="8009687" y="1572784"/>
                  <a:pt x="7996506" y="1685171"/>
                  <a:pt x="7973895" y="1756229"/>
                </a:cubicBezTo>
                <a:cubicBezTo>
                  <a:pt x="7959632" y="1808812"/>
                  <a:pt x="7925170" y="1885637"/>
                  <a:pt x="7915838" y="1944914"/>
                </a:cubicBezTo>
                <a:cubicBezTo>
                  <a:pt x="7908623" y="1980511"/>
                  <a:pt x="7909687" y="2013274"/>
                  <a:pt x="7901324" y="2046514"/>
                </a:cubicBezTo>
                <a:cubicBezTo>
                  <a:pt x="7898422" y="2187808"/>
                  <a:pt x="7888124" y="2031684"/>
                  <a:pt x="7872295" y="2177143"/>
                </a:cubicBezTo>
                <a:cubicBezTo>
                  <a:pt x="7865889" y="2207551"/>
                  <a:pt x="7865934" y="2238931"/>
                  <a:pt x="7857781" y="2264229"/>
                </a:cubicBezTo>
                <a:cubicBezTo>
                  <a:pt x="7850531" y="2288873"/>
                  <a:pt x="7848135" y="2312974"/>
                  <a:pt x="7843267" y="2336800"/>
                </a:cubicBezTo>
                <a:cubicBezTo>
                  <a:pt x="7801598" y="2663351"/>
                  <a:pt x="7836608" y="2552427"/>
                  <a:pt x="7799724" y="2699657"/>
                </a:cubicBezTo>
                <a:cubicBezTo>
                  <a:pt x="7777172" y="2792210"/>
                  <a:pt x="7782060" y="2900567"/>
                  <a:pt x="7785209" y="2989943"/>
                </a:cubicBezTo>
                <a:cubicBezTo>
                  <a:pt x="7782104" y="3036682"/>
                  <a:pt x="7762906" y="3094969"/>
                  <a:pt x="7756181" y="3149600"/>
                </a:cubicBezTo>
                <a:cubicBezTo>
                  <a:pt x="7751923" y="3189301"/>
                  <a:pt x="7747599" y="3218304"/>
                  <a:pt x="7741667" y="3251200"/>
                </a:cubicBezTo>
                <a:cubicBezTo>
                  <a:pt x="7738005" y="3275340"/>
                  <a:pt x="7731444" y="3300833"/>
                  <a:pt x="7727152" y="3323771"/>
                </a:cubicBezTo>
                <a:cubicBezTo>
                  <a:pt x="7725272" y="3357519"/>
                  <a:pt x="7720031" y="3380406"/>
                  <a:pt x="7712638" y="3410857"/>
                </a:cubicBezTo>
                <a:cubicBezTo>
                  <a:pt x="7662680" y="3629813"/>
                  <a:pt x="7756556" y="3262327"/>
                  <a:pt x="7683609" y="3556000"/>
                </a:cubicBezTo>
                <a:cubicBezTo>
                  <a:pt x="7702033" y="3738424"/>
                  <a:pt x="7704989" y="3876257"/>
                  <a:pt x="7654581" y="4064000"/>
                </a:cubicBezTo>
                <a:cubicBezTo>
                  <a:pt x="7637600" y="4200197"/>
                  <a:pt x="7628587" y="4232174"/>
                  <a:pt x="7596524" y="4354286"/>
                </a:cubicBezTo>
                <a:cubicBezTo>
                  <a:pt x="7593182" y="4379549"/>
                  <a:pt x="7591730" y="4401292"/>
                  <a:pt x="7582009" y="4426857"/>
                </a:cubicBezTo>
                <a:cubicBezTo>
                  <a:pt x="7577160" y="4451673"/>
                  <a:pt x="7562481" y="4473521"/>
                  <a:pt x="7552981" y="4499429"/>
                </a:cubicBezTo>
                <a:cubicBezTo>
                  <a:pt x="7545944" y="4526283"/>
                  <a:pt x="7533807" y="4560042"/>
                  <a:pt x="7523952" y="4586514"/>
                </a:cubicBezTo>
                <a:cubicBezTo>
                  <a:pt x="7517154" y="4663562"/>
                  <a:pt x="7508125" y="4734907"/>
                  <a:pt x="7494924" y="4818743"/>
                </a:cubicBezTo>
                <a:cubicBezTo>
                  <a:pt x="7488001" y="4856156"/>
                  <a:pt x="7488788" y="4905128"/>
                  <a:pt x="7480409" y="4949371"/>
                </a:cubicBezTo>
                <a:cubicBezTo>
                  <a:pt x="7467273" y="5018225"/>
                  <a:pt x="7439365" y="5077180"/>
                  <a:pt x="7422352" y="5152571"/>
                </a:cubicBezTo>
                <a:cubicBezTo>
                  <a:pt x="7409199" y="5193045"/>
                  <a:pt x="7401004" y="5270758"/>
                  <a:pt x="7393324" y="5312229"/>
                </a:cubicBezTo>
                <a:cubicBezTo>
                  <a:pt x="7350996" y="5425083"/>
                  <a:pt x="7399317" y="5188382"/>
                  <a:pt x="7349781" y="5500914"/>
                </a:cubicBezTo>
                <a:cubicBezTo>
                  <a:pt x="7333894" y="5586490"/>
                  <a:pt x="7328994" y="5676392"/>
                  <a:pt x="7320752" y="5747657"/>
                </a:cubicBezTo>
                <a:cubicBezTo>
                  <a:pt x="7301540" y="5812948"/>
                  <a:pt x="7303604" y="5935659"/>
                  <a:pt x="7291724" y="6008914"/>
                </a:cubicBezTo>
                <a:cubicBezTo>
                  <a:pt x="7286128" y="6030503"/>
                  <a:pt x="7281738" y="6047780"/>
                  <a:pt x="7277209" y="6066971"/>
                </a:cubicBezTo>
                <a:cubicBezTo>
                  <a:pt x="7275835" y="6140602"/>
                  <a:pt x="7270351" y="6264276"/>
                  <a:pt x="7248181" y="6342743"/>
                </a:cubicBezTo>
                <a:cubicBezTo>
                  <a:pt x="7203666" y="6535040"/>
                  <a:pt x="7258781" y="6348869"/>
                  <a:pt x="7190124" y="6473371"/>
                </a:cubicBezTo>
                <a:cubicBezTo>
                  <a:pt x="7168847" y="6524079"/>
                  <a:pt x="7164792" y="6571534"/>
                  <a:pt x="7146581" y="6618514"/>
                </a:cubicBezTo>
                <a:cubicBezTo>
                  <a:pt x="7065752" y="6614126"/>
                  <a:pt x="7005887" y="6612884"/>
                  <a:pt x="6943381" y="6604000"/>
                </a:cubicBezTo>
                <a:cubicBezTo>
                  <a:pt x="6927436" y="6600477"/>
                  <a:pt x="6915114" y="6581590"/>
                  <a:pt x="6899838" y="6574971"/>
                </a:cubicBezTo>
                <a:cubicBezTo>
                  <a:pt x="6865759" y="6555556"/>
                  <a:pt x="6826914" y="6535566"/>
                  <a:pt x="6783724" y="6516914"/>
                </a:cubicBezTo>
                <a:cubicBezTo>
                  <a:pt x="6732076" y="6491335"/>
                  <a:pt x="6731566" y="6487808"/>
                  <a:pt x="6682124" y="6473371"/>
                </a:cubicBezTo>
                <a:cubicBezTo>
                  <a:pt x="6661925" y="6465429"/>
                  <a:pt x="6645004" y="6461695"/>
                  <a:pt x="6624067" y="6458857"/>
                </a:cubicBezTo>
                <a:cubicBezTo>
                  <a:pt x="6598778" y="6452553"/>
                  <a:pt x="6578796" y="6450252"/>
                  <a:pt x="6551495" y="6444343"/>
                </a:cubicBezTo>
                <a:cubicBezTo>
                  <a:pt x="6525205" y="6432294"/>
                  <a:pt x="6494806" y="6420367"/>
                  <a:pt x="6464409" y="6415314"/>
                </a:cubicBezTo>
                <a:cubicBezTo>
                  <a:pt x="6429502" y="6401352"/>
                  <a:pt x="6381129" y="6397145"/>
                  <a:pt x="6348295" y="6386286"/>
                </a:cubicBezTo>
                <a:cubicBezTo>
                  <a:pt x="6298032" y="6365831"/>
                  <a:pt x="6270788" y="6348297"/>
                  <a:pt x="6217667" y="6342743"/>
                </a:cubicBezTo>
                <a:cubicBezTo>
                  <a:pt x="6076176" y="6302012"/>
                  <a:pt x="5966801" y="6269570"/>
                  <a:pt x="5898352" y="6284686"/>
                </a:cubicBezTo>
                <a:cubicBezTo>
                  <a:pt x="5869709" y="6282947"/>
                  <a:pt x="5842957" y="6274097"/>
                  <a:pt x="5811267" y="6270171"/>
                </a:cubicBezTo>
                <a:cubicBezTo>
                  <a:pt x="5717301" y="6248332"/>
                  <a:pt x="5767798" y="6260704"/>
                  <a:pt x="5651609" y="6226629"/>
                </a:cubicBezTo>
                <a:cubicBezTo>
                  <a:pt x="5370063" y="6077812"/>
                  <a:pt x="5852636" y="6304900"/>
                  <a:pt x="5506467" y="6168571"/>
                </a:cubicBezTo>
                <a:cubicBezTo>
                  <a:pt x="5455208" y="6141054"/>
                  <a:pt x="5405860" y="6113334"/>
                  <a:pt x="5361324" y="6081486"/>
                </a:cubicBezTo>
                <a:cubicBezTo>
                  <a:pt x="5303432" y="6052026"/>
                  <a:pt x="5218935" y="6014560"/>
                  <a:pt x="5158124" y="5994400"/>
                </a:cubicBezTo>
                <a:cubicBezTo>
                  <a:pt x="5131147" y="5991890"/>
                  <a:pt x="5110633" y="5985338"/>
                  <a:pt x="5085552" y="5979886"/>
                </a:cubicBezTo>
                <a:cubicBezTo>
                  <a:pt x="5068802" y="5975580"/>
                  <a:pt x="5056506" y="5964698"/>
                  <a:pt x="5042009" y="5965371"/>
                </a:cubicBezTo>
                <a:cubicBezTo>
                  <a:pt x="4843030" y="5938671"/>
                  <a:pt x="4674387" y="5970059"/>
                  <a:pt x="4446924" y="5950857"/>
                </a:cubicBezTo>
                <a:cubicBezTo>
                  <a:pt x="4427104" y="5946923"/>
                  <a:pt x="4409288" y="5940204"/>
                  <a:pt x="4388867" y="5936343"/>
                </a:cubicBezTo>
                <a:cubicBezTo>
                  <a:pt x="4174667" y="5914164"/>
                  <a:pt x="4166433" y="5921808"/>
                  <a:pt x="3924409" y="5936343"/>
                </a:cubicBezTo>
                <a:cubicBezTo>
                  <a:pt x="3854315" y="5932665"/>
                  <a:pt x="3740646" y="5970376"/>
                  <a:pt x="3706695" y="5965371"/>
                </a:cubicBezTo>
                <a:cubicBezTo>
                  <a:pt x="3673757" y="5968173"/>
                  <a:pt x="3640904" y="5981588"/>
                  <a:pt x="3605095" y="5979886"/>
                </a:cubicBezTo>
                <a:cubicBezTo>
                  <a:pt x="3459762" y="6014867"/>
                  <a:pt x="3313391" y="6001947"/>
                  <a:pt x="3155152" y="5994400"/>
                </a:cubicBezTo>
                <a:cubicBezTo>
                  <a:pt x="3019992" y="6015570"/>
                  <a:pt x="3034691" y="6024880"/>
                  <a:pt x="2850352" y="5979886"/>
                </a:cubicBezTo>
                <a:cubicBezTo>
                  <a:pt x="2819406" y="5972602"/>
                  <a:pt x="2793992" y="5949782"/>
                  <a:pt x="2763267" y="5936343"/>
                </a:cubicBezTo>
                <a:cubicBezTo>
                  <a:pt x="2748048" y="5931763"/>
                  <a:pt x="2733467" y="5926678"/>
                  <a:pt x="2719724" y="5921829"/>
                </a:cubicBezTo>
                <a:cubicBezTo>
                  <a:pt x="2691439" y="5896445"/>
                  <a:pt x="2664263" y="5882976"/>
                  <a:pt x="2632638" y="5863771"/>
                </a:cubicBezTo>
                <a:cubicBezTo>
                  <a:pt x="2614743" y="5845212"/>
                  <a:pt x="2595559" y="5830651"/>
                  <a:pt x="2574581" y="5820229"/>
                </a:cubicBezTo>
                <a:cubicBezTo>
                  <a:pt x="2561692" y="5814686"/>
                  <a:pt x="2547139" y="5809363"/>
                  <a:pt x="2531038" y="5805714"/>
                </a:cubicBezTo>
                <a:cubicBezTo>
                  <a:pt x="2514794" y="5792368"/>
                  <a:pt x="2489387" y="5774380"/>
                  <a:pt x="2472981" y="5762171"/>
                </a:cubicBezTo>
                <a:cubicBezTo>
                  <a:pt x="2460284" y="5755528"/>
                  <a:pt x="2443200" y="5753535"/>
                  <a:pt x="2429438" y="5747657"/>
                </a:cubicBezTo>
                <a:cubicBezTo>
                  <a:pt x="2399517" y="5732952"/>
                  <a:pt x="2371607" y="5697741"/>
                  <a:pt x="2342352" y="5675086"/>
                </a:cubicBezTo>
                <a:cubicBezTo>
                  <a:pt x="2324480" y="5666151"/>
                  <a:pt x="2302218" y="5660571"/>
                  <a:pt x="2284295" y="5646057"/>
                </a:cubicBezTo>
                <a:cubicBezTo>
                  <a:pt x="2261159" y="5629551"/>
                  <a:pt x="2234564" y="5612146"/>
                  <a:pt x="2211724" y="5602514"/>
                </a:cubicBezTo>
                <a:cubicBezTo>
                  <a:pt x="2189749" y="5590218"/>
                  <a:pt x="2160713" y="5583263"/>
                  <a:pt x="2139152" y="5573486"/>
                </a:cubicBezTo>
                <a:cubicBezTo>
                  <a:pt x="2123952" y="5567817"/>
                  <a:pt x="2106517" y="5564743"/>
                  <a:pt x="2095609" y="5558971"/>
                </a:cubicBezTo>
                <a:cubicBezTo>
                  <a:pt x="2059525" y="5543059"/>
                  <a:pt x="2023752" y="5523209"/>
                  <a:pt x="1994009" y="5500914"/>
                </a:cubicBezTo>
                <a:cubicBezTo>
                  <a:pt x="1976308" y="5489078"/>
                  <a:pt x="1908937" y="5475417"/>
                  <a:pt x="1892409" y="5471886"/>
                </a:cubicBezTo>
                <a:cubicBezTo>
                  <a:pt x="1879435" y="5461059"/>
                  <a:pt x="1859170" y="5455450"/>
                  <a:pt x="1848867" y="5442857"/>
                </a:cubicBezTo>
                <a:cubicBezTo>
                  <a:pt x="1831838" y="5419399"/>
                  <a:pt x="1818363" y="5392500"/>
                  <a:pt x="1805324" y="5370286"/>
                </a:cubicBezTo>
                <a:cubicBezTo>
                  <a:pt x="1799631" y="5360225"/>
                  <a:pt x="1765931" y="5277315"/>
                  <a:pt x="1761781" y="5254171"/>
                </a:cubicBezTo>
                <a:cubicBezTo>
                  <a:pt x="1757508" y="5222075"/>
                  <a:pt x="1746506" y="5194304"/>
                  <a:pt x="1747267" y="5167086"/>
                </a:cubicBezTo>
                <a:cubicBezTo>
                  <a:pt x="1748930" y="5121734"/>
                  <a:pt x="1746889" y="5084158"/>
                  <a:pt x="1732752" y="5036457"/>
                </a:cubicBezTo>
                <a:cubicBezTo>
                  <a:pt x="1722795" y="4991652"/>
                  <a:pt x="1689209" y="4905829"/>
                  <a:pt x="1689209" y="4905829"/>
                </a:cubicBezTo>
                <a:cubicBezTo>
                  <a:pt x="1678336" y="4852359"/>
                  <a:pt x="1681710" y="4822501"/>
                  <a:pt x="1660181" y="4775200"/>
                </a:cubicBezTo>
                <a:cubicBezTo>
                  <a:pt x="1652239" y="4754810"/>
                  <a:pt x="1639707" y="4740684"/>
                  <a:pt x="1631152" y="4717143"/>
                </a:cubicBezTo>
                <a:cubicBezTo>
                  <a:pt x="1623452" y="4691163"/>
                  <a:pt x="1612337" y="4658916"/>
                  <a:pt x="1602124" y="4630057"/>
                </a:cubicBezTo>
                <a:cubicBezTo>
                  <a:pt x="1595481" y="4606214"/>
                  <a:pt x="1584207" y="4552062"/>
                  <a:pt x="1573095" y="4528457"/>
                </a:cubicBezTo>
                <a:cubicBezTo>
                  <a:pt x="1565690" y="4513586"/>
                  <a:pt x="1555794" y="4499698"/>
                  <a:pt x="1544067" y="4484914"/>
                </a:cubicBezTo>
                <a:cubicBezTo>
                  <a:pt x="1534469" y="4450095"/>
                  <a:pt x="1517171" y="4415417"/>
                  <a:pt x="1515038" y="4383314"/>
                </a:cubicBezTo>
                <a:cubicBezTo>
                  <a:pt x="1503474" y="4350198"/>
                  <a:pt x="1507784" y="4306532"/>
                  <a:pt x="1500524" y="4267200"/>
                </a:cubicBezTo>
                <a:cubicBezTo>
                  <a:pt x="1473163" y="4172011"/>
                  <a:pt x="1452659" y="4175881"/>
                  <a:pt x="1413438" y="4093029"/>
                </a:cubicBezTo>
                <a:cubicBezTo>
                  <a:pt x="1398817" y="4067570"/>
                  <a:pt x="1394568" y="4045193"/>
                  <a:pt x="1384409" y="4020457"/>
                </a:cubicBezTo>
                <a:cubicBezTo>
                  <a:pt x="1375644" y="3997029"/>
                  <a:pt x="1362270" y="3981536"/>
                  <a:pt x="1355381" y="3962400"/>
                </a:cubicBezTo>
                <a:cubicBezTo>
                  <a:pt x="1345741" y="3942921"/>
                  <a:pt x="1351648" y="3925158"/>
                  <a:pt x="1340867" y="3904343"/>
                </a:cubicBezTo>
                <a:cubicBezTo>
                  <a:pt x="1331676" y="3888038"/>
                  <a:pt x="1315194" y="3876619"/>
                  <a:pt x="1311838" y="3860800"/>
                </a:cubicBezTo>
                <a:cubicBezTo>
                  <a:pt x="1295841" y="3822189"/>
                  <a:pt x="1294462" y="3770186"/>
                  <a:pt x="1268295" y="3730171"/>
                </a:cubicBezTo>
                <a:cubicBezTo>
                  <a:pt x="1258997" y="3713355"/>
                  <a:pt x="1247214" y="3702752"/>
                  <a:pt x="1239267" y="3686629"/>
                </a:cubicBezTo>
                <a:cubicBezTo>
                  <a:pt x="1223407" y="3663018"/>
                  <a:pt x="1217340" y="3630058"/>
                  <a:pt x="1210238" y="3599543"/>
                </a:cubicBezTo>
                <a:cubicBezTo>
                  <a:pt x="1197494" y="3574730"/>
                  <a:pt x="1193159" y="3550338"/>
                  <a:pt x="1181209" y="3526971"/>
                </a:cubicBezTo>
                <a:cubicBezTo>
                  <a:pt x="1163075" y="3487681"/>
                  <a:pt x="1123153" y="3410857"/>
                  <a:pt x="1123152" y="3410857"/>
                </a:cubicBezTo>
                <a:cubicBezTo>
                  <a:pt x="1118607" y="3386189"/>
                  <a:pt x="1116567" y="3359647"/>
                  <a:pt x="1108638" y="3338286"/>
                </a:cubicBezTo>
                <a:cubicBezTo>
                  <a:pt x="1100975" y="3321459"/>
                  <a:pt x="1085280" y="3310935"/>
                  <a:pt x="1079609" y="3294743"/>
                </a:cubicBezTo>
                <a:cubicBezTo>
                  <a:pt x="1070319" y="3268857"/>
                  <a:pt x="1078291" y="3232589"/>
                  <a:pt x="1065095" y="3207657"/>
                </a:cubicBezTo>
                <a:cubicBezTo>
                  <a:pt x="1044308" y="3161566"/>
                  <a:pt x="1017450" y="3132062"/>
                  <a:pt x="1007038" y="3091543"/>
                </a:cubicBezTo>
                <a:cubicBezTo>
                  <a:pt x="964215" y="2950310"/>
                  <a:pt x="998233" y="3021931"/>
                  <a:pt x="948981" y="2873829"/>
                </a:cubicBezTo>
                <a:cubicBezTo>
                  <a:pt x="940925" y="2853449"/>
                  <a:pt x="940333" y="2833191"/>
                  <a:pt x="934467" y="2815771"/>
                </a:cubicBezTo>
                <a:cubicBezTo>
                  <a:pt x="928753" y="2800933"/>
                  <a:pt x="925863" y="2788170"/>
                  <a:pt x="919952" y="2772229"/>
                </a:cubicBezTo>
                <a:cubicBezTo>
                  <a:pt x="917890" y="2748278"/>
                  <a:pt x="913664" y="2722882"/>
                  <a:pt x="905438" y="2699657"/>
                </a:cubicBezTo>
                <a:cubicBezTo>
                  <a:pt x="894961" y="2673465"/>
                  <a:pt x="861895" y="2627086"/>
                  <a:pt x="861895" y="2627086"/>
                </a:cubicBezTo>
              </a:path>
            </a:pathLst>
          </a:custGeom>
          <a:ln w="5080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1895 w 8017438"/>
                      <a:gd name="connsiteY0" fmla="*/ 2685143 h 6618514"/>
                      <a:gd name="connsiteX1" fmla="*/ 847381 w 8017438"/>
                      <a:gd name="connsiteY1" fmla="*/ 2540000 h 6618514"/>
                      <a:gd name="connsiteX2" fmla="*/ 818352 w 8017438"/>
                      <a:gd name="connsiteY2" fmla="*/ 2467429 h 6618514"/>
                      <a:gd name="connsiteX3" fmla="*/ 702238 w 8017438"/>
                      <a:gd name="connsiteY3" fmla="*/ 1857829 h 6618514"/>
                      <a:gd name="connsiteX4" fmla="*/ 571609 w 8017438"/>
                      <a:gd name="connsiteY4" fmla="*/ 1799771 h 6618514"/>
                      <a:gd name="connsiteX5" fmla="*/ 455495 w 8017438"/>
                      <a:gd name="connsiteY5" fmla="*/ 1741714 h 6618514"/>
                      <a:gd name="connsiteX6" fmla="*/ 324867 w 8017438"/>
                      <a:gd name="connsiteY6" fmla="*/ 1640114 h 6618514"/>
                      <a:gd name="connsiteX7" fmla="*/ 165209 w 8017438"/>
                      <a:gd name="connsiteY7" fmla="*/ 1538514 h 6618514"/>
                      <a:gd name="connsiteX8" fmla="*/ 107152 w 8017438"/>
                      <a:gd name="connsiteY8" fmla="*/ 1494971 h 6618514"/>
                      <a:gd name="connsiteX9" fmla="*/ 5552 w 8017438"/>
                      <a:gd name="connsiteY9" fmla="*/ 1436914 h 6618514"/>
                      <a:gd name="connsiteX10" fmla="*/ 121667 w 8017438"/>
                      <a:gd name="connsiteY10" fmla="*/ 1422400 h 6618514"/>
                      <a:gd name="connsiteX11" fmla="*/ 295838 w 8017438"/>
                      <a:gd name="connsiteY11" fmla="*/ 1378857 h 6618514"/>
                      <a:gd name="connsiteX12" fmla="*/ 397438 w 8017438"/>
                      <a:gd name="connsiteY12" fmla="*/ 1320800 h 6618514"/>
                      <a:gd name="connsiteX13" fmla="*/ 440981 w 8017438"/>
                      <a:gd name="connsiteY13" fmla="*/ 1219200 h 6618514"/>
                      <a:gd name="connsiteX14" fmla="*/ 426467 w 8017438"/>
                      <a:gd name="connsiteY14" fmla="*/ 1074057 h 6618514"/>
                      <a:gd name="connsiteX15" fmla="*/ 397438 w 8017438"/>
                      <a:gd name="connsiteY15" fmla="*/ 1016000 h 6618514"/>
                      <a:gd name="connsiteX16" fmla="*/ 455495 w 8017438"/>
                      <a:gd name="connsiteY16" fmla="*/ 711200 h 6618514"/>
                      <a:gd name="connsiteX17" fmla="*/ 499038 w 8017438"/>
                      <a:gd name="connsiteY17" fmla="*/ 566057 h 6618514"/>
                      <a:gd name="connsiteX18" fmla="*/ 513552 w 8017438"/>
                      <a:gd name="connsiteY18" fmla="*/ 522514 h 6618514"/>
                      <a:gd name="connsiteX19" fmla="*/ 542581 w 8017438"/>
                      <a:gd name="connsiteY19" fmla="*/ 478971 h 6618514"/>
                      <a:gd name="connsiteX20" fmla="*/ 571609 w 8017438"/>
                      <a:gd name="connsiteY20" fmla="*/ 420914 h 6618514"/>
                      <a:gd name="connsiteX21" fmla="*/ 615152 w 8017438"/>
                      <a:gd name="connsiteY21" fmla="*/ 377371 h 6618514"/>
                      <a:gd name="connsiteX22" fmla="*/ 629667 w 8017438"/>
                      <a:gd name="connsiteY22" fmla="*/ 333829 h 6618514"/>
                      <a:gd name="connsiteX23" fmla="*/ 673209 w 8017438"/>
                      <a:gd name="connsiteY23" fmla="*/ 304800 h 6618514"/>
                      <a:gd name="connsiteX24" fmla="*/ 731267 w 8017438"/>
                      <a:gd name="connsiteY24" fmla="*/ 261257 h 6618514"/>
                      <a:gd name="connsiteX25" fmla="*/ 774809 w 8017438"/>
                      <a:gd name="connsiteY25" fmla="*/ 217714 h 6618514"/>
                      <a:gd name="connsiteX26" fmla="*/ 847381 w 8017438"/>
                      <a:gd name="connsiteY26" fmla="*/ 174171 h 6618514"/>
                      <a:gd name="connsiteX27" fmla="*/ 890924 w 8017438"/>
                      <a:gd name="connsiteY27" fmla="*/ 130629 h 6618514"/>
                      <a:gd name="connsiteX28" fmla="*/ 948981 w 8017438"/>
                      <a:gd name="connsiteY28" fmla="*/ 101600 h 6618514"/>
                      <a:gd name="connsiteX29" fmla="*/ 992524 w 8017438"/>
                      <a:gd name="connsiteY29" fmla="*/ 72571 h 6618514"/>
                      <a:gd name="connsiteX30" fmla="*/ 1050581 w 8017438"/>
                      <a:gd name="connsiteY30" fmla="*/ 58057 h 6618514"/>
                      <a:gd name="connsiteX31" fmla="*/ 1210238 w 8017438"/>
                      <a:gd name="connsiteY31" fmla="*/ 29029 h 6618514"/>
                      <a:gd name="connsiteX32" fmla="*/ 1456981 w 8017438"/>
                      <a:gd name="connsiteY32" fmla="*/ 0 h 6618514"/>
                      <a:gd name="connsiteX33" fmla="*/ 1747267 w 8017438"/>
                      <a:gd name="connsiteY33" fmla="*/ 29029 h 6618514"/>
                      <a:gd name="connsiteX34" fmla="*/ 1964981 w 8017438"/>
                      <a:gd name="connsiteY34" fmla="*/ 116114 h 6618514"/>
                      <a:gd name="connsiteX35" fmla="*/ 2037552 w 8017438"/>
                      <a:gd name="connsiteY35" fmla="*/ 130629 h 6618514"/>
                      <a:gd name="connsiteX36" fmla="*/ 2153667 w 8017438"/>
                      <a:gd name="connsiteY36" fmla="*/ 145143 h 6618514"/>
                      <a:gd name="connsiteX37" fmla="*/ 2298809 w 8017438"/>
                      <a:gd name="connsiteY37" fmla="*/ 174171 h 6618514"/>
                      <a:gd name="connsiteX38" fmla="*/ 2443952 w 8017438"/>
                      <a:gd name="connsiteY38" fmla="*/ 188686 h 6618514"/>
                      <a:gd name="connsiteX39" fmla="*/ 2574581 w 8017438"/>
                      <a:gd name="connsiteY39" fmla="*/ 203200 h 6618514"/>
                      <a:gd name="connsiteX40" fmla="*/ 3053552 w 8017438"/>
                      <a:gd name="connsiteY40" fmla="*/ 246743 h 6618514"/>
                      <a:gd name="connsiteX41" fmla="*/ 3401895 w 8017438"/>
                      <a:gd name="connsiteY41" fmla="*/ 362857 h 6618514"/>
                      <a:gd name="connsiteX42" fmla="*/ 3459952 w 8017438"/>
                      <a:gd name="connsiteY42" fmla="*/ 391886 h 6618514"/>
                      <a:gd name="connsiteX43" fmla="*/ 3532524 w 8017438"/>
                      <a:gd name="connsiteY43" fmla="*/ 435429 h 6618514"/>
                      <a:gd name="connsiteX44" fmla="*/ 3648638 w 8017438"/>
                      <a:gd name="connsiteY44" fmla="*/ 478971 h 6618514"/>
                      <a:gd name="connsiteX45" fmla="*/ 4040524 w 8017438"/>
                      <a:gd name="connsiteY45" fmla="*/ 595086 h 6618514"/>
                      <a:gd name="connsiteX46" fmla="*/ 4084067 w 8017438"/>
                      <a:gd name="connsiteY46" fmla="*/ 609600 h 6618514"/>
                      <a:gd name="connsiteX47" fmla="*/ 4156638 w 8017438"/>
                      <a:gd name="connsiteY47" fmla="*/ 638629 h 6618514"/>
                      <a:gd name="connsiteX48" fmla="*/ 4359838 w 8017438"/>
                      <a:gd name="connsiteY48" fmla="*/ 682171 h 6618514"/>
                      <a:gd name="connsiteX49" fmla="*/ 4504981 w 8017438"/>
                      <a:gd name="connsiteY49" fmla="*/ 711200 h 6618514"/>
                      <a:gd name="connsiteX50" fmla="*/ 4606581 w 8017438"/>
                      <a:gd name="connsiteY50" fmla="*/ 740229 h 6618514"/>
                      <a:gd name="connsiteX51" fmla="*/ 4809781 w 8017438"/>
                      <a:gd name="connsiteY51" fmla="*/ 754743 h 6618514"/>
                      <a:gd name="connsiteX52" fmla="*/ 4911381 w 8017438"/>
                      <a:gd name="connsiteY52" fmla="*/ 769257 h 6618514"/>
                      <a:gd name="connsiteX53" fmla="*/ 5172638 w 8017438"/>
                      <a:gd name="connsiteY53" fmla="*/ 798286 h 6618514"/>
                      <a:gd name="connsiteX54" fmla="*/ 5230695 w 8017438"/>
                      <a:gd name="connsiteY54" fmla="*/ 812800 h 6618514"/>
                      <a:gd name="connsiteX55" fmla="*/ 5622581 w 8017438"/>
                      <a:gd name="connsiteY55" fmla="*/ 899886 h 6618514"/>
                      <a:gd name="connsiteX56" fmla="*/ 5753209 w 8017438"/>
                      <a:gd name="connsiteY56" fmla="*/ 928914 h 6618514"/>
                      <a:gd name="connsiteX57" fmla="*/ 5898352 w 8017438"/>
                      <a:gd name="connsiteY57" fmla="*/ 957943 h 6618514"/>
                      <a:gd name="connsiteX58" fmla="*/ 5985438 w 8017438"/>
                      <a:gd name="connsiteY58" fmla="*/ 972457 h 6618514"/>
                      <a:gd name="connsiteX59" fmla="*/ 6043495 w 8017438"/>
                      <a:gd name="connsiteY59" fmla="*/ 986971 h 6618514"/>
                      <a:gd name="connsiteX60" fmla="*/ 6159609 w 8017438"/>
                      <a:gd name="connsiteY60" fmla="*/ 1001486 h 6618514"/>
                      <a:gd name="connsiteX61" fmla="*/ 6362809 w 8017438"/>
                      <a:gd name="connsiteY61" fmla="*/ 1045029 h 6618514"/>
                      <a:gd name="connsiteX62" fmla="*/ 6464409 w 8017438"/>
                      <a:gd name="connsiteY62" fmla="*/ 1074057 h 6618514"/>
                      <a:gd name="connsiteX63" fmla="*/ 6522467 w 8017438"/>
                      <a:gd name="connsiteY63" fmla="*/ 1103086 h 6618514"/>
                      <a:gd name="connsiteX64" fmla="*/ 6580524 w 8017438"/>
                      <a:gd name="connsiteY64" fmla="*/ 1117600 h 6618514"/>
                      <a:gd name="connsiteX65" fmla="*/ 6957895 w 8017438"/>
                      <a:gd name="connsiteY65" fmla="*/ 1262743 h 6618514"/>
                      <a:gd name="connsiteX66" fmla="*/ 7001438 w 8017438"/>
                      <a:gd name="connsiteY66" fmla="*/ 1277257 h 6618514"/>
                      <a:gd name="connsiteX67" fmla="*/ 7088524 w 8017438"/>
                      <a:gd name="connsiteY67" fmla="*/ 1291771 h 6618514"/>
                      <a:gd name="connsiteX68" fmla="*/ 7146581 w 8017438"/>
                      <a:gd name="connsiteY68" fmla="*/ 1306286 h 6618514"/>
                      <a:gd name="connsiteX69" fmla="*/ 7378809 w 8017438"/>
                      <a:gd name="connsiteY69" fmla="*/ 1320800 h 6618514"/>
                      <a:gd name="connsiteX70" fmla="*/ 7465895 w 8017438"/>
                      <a:gd name="connsiteY70" fmla="*/ 1335314 h 6618514"/>
                      <a:gd name="connsiteX71" fmla="*/ 7654581 w 8017438"/>
                      <a:gd name="connsiteY71" fmla="*/ 1364343 h 6618514"/>
                      <a:gd name="connsiteX72" fmla="*/ 7741667 w 8017438"/>
                      <a:gd name="connsiteY72" fmla="*/ 1407886 h 6618514"/>
                      <a:gd name="connsiteX73" fmla="*/ 7785209 w 8017438"/>
                      <a:gd name="connsiteY73" fmla="*/ 1436914 h 6618514"/>
                      <a:gd name="connsiteX74" fmla="*/ 7857781 w 8017438"/>
                      <a:gd name="connsiteY74" fmla="*/ 1465943 h 6618514"/>
                      <a:gd name="connsiteX75" fmla="*/ 7901324 w 8017438"/>
                      <a:gd name="connsiteY75" fmla="*/ 1494971 h 6618514"/>
                      <a:gd name="connsiteX76" fmla="*/ 8017438 w 8017438"/>
                      <a:gd name="connsiteY76" fmla="*/ 1524000 h 6618514"/>
                      <a:gd name="connsiteX77" fmla="*/ 7973895 w 8017438"/>
                      <a:gd name="connsiteY77" fmla="*/ 1756229 h 6618514"/>
                      <a:gd name="connsiteX78" fmla="*/ 7915838 w 8017438"/>
                      <a:gd name="connsiteY78" fmla="*/ 1944914 h 6618514"/>
                      <a:gd name="connsiteX79" fmla="*/ 7901324 w 8017438"/>
                      <a:gd name="connsiteY79" fmla="*/ 2046514 h 6618514"/>
                      <a:gd name="connsiteX80" fmla="*/ 7872295 w 8017438"/>
                      <a:gd name="connsiteY80" fmla="*/ 2177143 h 6618514"/>
                      <a:gd name="connsiteX81" fmla="*/ 7857781 w 8017438"/>
                      <a:gd name="connsiteY81" fmla="*/ 2264229 h 6618514"/>
                      <a:gd name="connsiteX82" fmla="*/ 7843267 w 8017438"/>
                      <a:gd name="connsiteY82" fmla="*/ 2336800 h 6618514"/>
                      <a:gd name="connsiteX83" fmla="*/ 7799724 w 8017438"/>
                      <a:gd name="connsiteY83" fmla="*/ 2699657 h 6618514"/>
                      <a:gd name="connsiteX84" fmla="*/ 7785209 w 8017438"/>
                      <a:gd name="connsiteY84" fmla="*/ 2989943 h 6618514"/>
                      <a:gd name="connsiteX85" fmla="*/ 7756181 w 8017438"/>
                      <a:gd name="connsiteY85" fmla="*/ 3149600 h 6618514"/>
                      <a:gd name="connsiteX86" fmla="*/ 7741667 w 8017438"/>
                      <a:gd name="connsiteY86" fmla="*/ 3251200 h 6618514"/>
                      <a:gd name="connsiteX87" fmla="*/ 7727152 w 8017438"/>
                      <a:gd name="connsiteY87" fmla="*/ 3323771 h 6618514"/>
                      <a:gd name="connsiteX88" fmla="*/ 7712638 w 8017438"/>
                      <a:gd name="connsiteY88" fmla="*/ 3410857 h 6618514"/>
                      <a:gd name="connsiteX89" fmla="*/ 7683609 w 8017438"/>
                      <a:gd name="connsiteY89" fmla="*/ 3556000 h 6618514"/>
                      <a:gd name="connsiteX90" fmla="*/ 7654581 w 8017438"/>
                      <a:gd name="connsiteY90" fmla="*/ 4064000 h 6618514"/>
                      <a:gd name="connsiteX91" fmla="*/ 7596524 w 8017438"/>
                      <a:gd name="connsiteY91" fmla="*/ 4354286 h 6618514"/>
                      <a:gd name="connsiteX92" fmla="*/ 7582009 w 8017438"/>
                      <a:gd name="connsiteY92" fmla="*/ 4426857 h 6618514"/>
                      <a:gd name="connsiteX93" fmla="*/ 7552981 w 8017438"/>
                      <a:gd name="connsiteY93" fmla="*/ 4499429 h 6618514"/>
                      <a:gd name="connsiteX94" fmla="*/ 7523952 w 8017438"/>
                      <a:gd name="connsiteY94" fmla="*/ 4586514 h 6618514"/>
                      <a:gd name="connsiteX95" fmla="*/ 7494924 w 8017438"/>
                      <a:gd name="connsiteY95" fmla="*/ 4818743 h 6618514"/>
                      <a:gd name="connsiteX96" fmla="*/ 7480409 w 8017438"/>
                      <a:gd name="connsiteY96" fmla="*/ 4949371 h 6618514"/>
                      <a:gd name="connsiteX97" fmla="*/ 7422352 w 8017438"/>
                      <a:gd name="connsiteY97" fmla="*/ 5152571 h 6618514"/>
                      <a:gd name="connsiteX98" fmla="*/ 7393324 w 8017438"/>
                      <a:gd name="connsiteY98" fmla="*/ 5312229 h 6618514"/>
                      <a:gd name="connsiteX99" fmla="*/ 7349781 w 8017438"/>
                      <a:gd name="connsiteY99" fmla="*/ 5500914 h 6618514"/>
                      <a:gd name="connsiteX100" fmla="*/ 7320752 w 8017438"/>
                      <a:gd name="connsiteY100" fmla="*/ 5747657 h 6618514"/>
                      <a:gd name="connsiteX101" fmla="*/ 7291724 w 8017438"/>
                      <a:gd name="connsiteY101" fmla="*/ 6008914 h 6618514"/>
                      <a:gd name="connsiteX102" fmla="*/ 7277209 w 8017438"/>
                      <a:gd name="connsiteY102" fmla="*/ 6066971 h 6618514"/>
                      <a:gd name="connsiteX103" fmla="*/ 7248181 w 8017438"/>
                      <a:gd name="connsiteY103" fmla="*/ 6342743 h 6618514"/>
                      <a:gd name="connsiteX104" fmla="*/ 7190124 w 8017438"/>
                      <a:gd name="connsiteY104" fmla="*/ 6473371 h 6618514"/>
                      <a:gd name="connsiteX105" fmla="*/ 7146581 w 8017438"/>
                      <a:gd name="connsiteY105" fmla="*/ 6618514 h 6618514"/>
                      <a:gd name="connsiteX106" fmla="*/ 6943381 w 8017438"/>
                      <a:gd name="connsiteY106" fmla="*/ 6604000 h 6618514"/>
                      <a:gd name="connsiteX107" fmla="*/ 6899838 w 8017438"/>
                      <a:gd name="connsiteY107" fmla="*/ 6574971 h 6618514"/>
                      <a:gd name="connsiteX108" fmla="*/ 6783724 w 8017438"/>
                      <a:gd name="connsiteY108" fmla="*/ 6516914 h 6618514"/>
                      <a:gd name="connsiteX109" fmla="*/ 6682124 w 8017438"/>
                      <a:gd name="connsiteY109" fmla="*/ 6473371 h 6618514"/>
                      <a:gd name="connsiteX110" fmla="*/ 6624067 w 8017438"/>
                      <a:gd name="connsiteY110" fmla="*/ 6458857 h 6618514"/>
                      <a:gd name="connsiteX111" fmla="*/ 6551495 w 8017438"/>
                      <a:gd name="connsiteY111" fmla="*/ 6444343 h 6618514"/>
                      <a:gd name="connsiteX112" fmla="*/ 6464409 w 8017438"/>
                      <a:gd name="connsiteY112" fmla="*/ 6415314 h 6618514"/>
                      <a:gd name="connsiteX113" fmla="*/ 6348295 w 8017438"/>
                      <a:gd name="connsiteY113" fmla="*/ 6386286 h 6618514"/>
                      <a:gd name="connsiteX114" fmla="*/ 6217667 w 8017438"/>
                      <a:gd name="connsiteY114" fmla="*/ 6342743 h 6618514"/>
                      <a:gd name="connsiteX115" fmla="*/ 5898352 w 8017438"/>
                      <a:gd name="connsiteY115" fmla="*/ 6284686 h 6618514"/>
                      <a:gd name="connsiteX116" fmla="*/ 5811267 w 8017438"/>
                      <a:gd name="connsiteY116" fmla="*/ 6270171 h 6618514"/>
                      <a:gd name="connsiteX117" fmla="*/ 5651609 w 8017438"/>
                      <a:gd name="connsiteY117" fmla="*/ 6226629 h 6618514"/>
                      <a:gd name="connsiteX118" fmla="*/ 5506467 w 8017438"/>
                      <a:gd name="connsiteY118" fmla="*/ 6168571 h 6618514"/>
                      <a:gd name="connsiteX119" fmla="*/ 5361324 w 8017438"/>
                      <a:gd name="connsiteY119" fmla="*/ 6081486 h 6618514"/>
                      <a:gd name="connsiteX120" fmla="*/ 5158124 w 8017438"/>
                      <a:gd name="connsiteY120" fmla="*/ 5994400 h 6618514"/>
                      <a:gd name="connsiteX121" fmla="*/ 5085552 w 8017438"/>
                      <a:gd name="connsiteY121" fmla="*/ 5979886 h 6618514"/>
                      <a:gd name="connsiteX122" fmla="*/ 5042009 w 8017438"/>
                      <a:gd name="connsiteY122" fmla="*/ 5965371 h 6618514"/>
                      <a:gd name="connsiteX123" fmla="*/ 4446924 w 8017438"/>
                      <a:gd name="connsiteY123" fmla="*/ 5950857 h 6618514"/>
                      <a:gd name="connsiteX124" fmla="*/ 4388867 w 8017438"/>
                      <a:gd name="connsiteY124" fmla="*/ 5936343 h 6618514"/>
                      <a:gd name="connsiteX125" fmla="*/ 3924409 w 8017438"/>
                      <a:gd name="connsiteY125" fmla="*/ 5936343 h 6618514"/>
                      <a:gd name="connsiteX126" fmla="*/ 3706695 w 8017438"/>
                      <a:gd name="connsiteY126" fmla="*/ 5965371 h 6618514"/>
                      <a:gd name="connsiteX127" fmla="*/ 3605095 w 8017438"/>
                      <a:gd name="connsiteY127" fmla="*/ 5979886 h 6618514"/>
                      <a:gd name="connsiteX128" fmla="*/ 3155152 w 8017438"/>
                      <a:gd name="connsiteY128" fmla="*/ 5994400 h 6618514"/>
                      <a:gd name="connsiteX129" fmla="*/ 2850352 w 8017438"/>
                      <a:gd name="connsiteY129" fmla="*/ 5979886 h 6618514"/>
                      <a:gd name="connsiteX130" fmla="*/ 2763267 w 8017438"/>
                      <a:gd name="connsiteY130" fmla="*/ 5936343 h 6618514"/>
                      <a:gd name="connsiteX131" fmla="*/ 2719724 w 8017438"/>
                      <a:gd name="connsiteY131" fmla="*/ 5921829 h 6618514"/>
                      <a:gd name="connsiteX132" fmla="*/ 2632638 w 8017438"/>
                      <a:gd name="connsiteY132" fmla="*/ 5863771 h 6618514"/>
                      <a:gd name="connsiteX133" fmla="*/ 2574581 w 8017438"/>
                      <a:gd name="connsiteY133" fmla="*/ 5820229 h 6618514"/>
                      <a:gd name="connsiteX134" fmla="*/ 2531038 w 8017438"/>
                      <a:gd name="connsiteY134" fmla="*/ 5805714 h 6618514"/>
                      <a:gd name="connsiteX135" fmla="*/ 2472981 w 8017438"/>
                      <a:gd name="connsiteY135" fmla="*/ 5762171 h 6618514"/>
                      <a:gd name="connsiteX136" fmla="*/ 2429438 w 8017438"/>
                      <a:gd name="connsiteY136" fmla="*/ 5747657 h 6618514"/>
                      <a:gd name="connsiteX137" fmla="*/ 2342352 w 8017438"/>
                      <a:gd name="connsiteY137" fmla="*/ 5675086 h 6618514"/>
                      <a:gd name="connsiteX138" fmla="*/ 2284295 w 8017438"/>
                      <a:gd name="connsiteY138" fmla="*/ 5646057 h 6618514"/>
                      <a:gd name="connsiteX139" fmla="*/ 2211724 w 8017438"/>
                      <a:gd name="connsiteY139" fmla="*/ 5602514 h 6618514"/>
                      <a:gd name="connsiteX140" fmla="*/ 2139152 w 8017438"/>
                      <a:gd name="connsiteY140" fmla="*/ 5573486 h 6618514"/>
                      <a:gd name="connsiteX141" fmla="*/ 2095609 w 8017438"/>
                      <a:gd name="connsiteY141" fmla="*/ 5558971 h 6618514"/>
                      <a:gd name="connsiteX142" fmla="*/ 1994009 w 8017438"/>
                      <a:gd name="connsiteY142" fmla="*/ 5500914 h 6618514"/>
                      <a:gd name="connsiteX143" fmla="*/ 1892409 w 8017438"/>
                      <a:gd name="connsiteY143" fmla="*/ 5471886 h 6618514"/>
                      <a:gd name="connsiteX144" fmla="*/ 1848867 w 8017438"/>
                      <a:gd name="connsiteY144" fmla="*/ 5442857 h 6618514"/>
                      <a:gd name="connsiteX145" fmla="*/ 1805324 w 8017438"/>
                      <a:gd name="connsiteY145" fmla="*/ 5370286 h 6618514"/>
                      <a:gd name="connsiteX146" fmla="*/ 1761781 w 8017438"/>
                      <a:gd name="connsiteY146" fmla="*/ 5254171 h 6618514"/>
                      <a:gd name="connsiteX147" fmla="*/ 1747267 w 8017438"/>
                      <a:gd name="connsiteY147" fmla="*/ 5167086 h 6618514"/>
                      <a:gd name="connsiteX148" fmla="*/ 1732752 w 8017438"/>
                      <a:gd name="connsiteY148" fmla="*/ 5036457 h 6618514"/>
                      <a:gd name="connsiteX149" fmla="*/ 1689209 w 8017438"/>
                      <a:gd name="connsiteY149" fmla="*/ 4905829 h 6618514"/>
                      <a:gd name="connsiteX150" fmla="*/ 1660181 w 8017438"/>
                      <a:gd name="connsiteY150" fmla="*/ 4775200 h 6618514"/>
                      <a:gd name="connsiteX151" fmla="*/ 1631152 w 8017438"/>
                      <a:gd name="connsiteY151" fmla="*/ 4717143 h 6618514"/>
                      <a:gd name="connsiteX152" fmla="*/ 1602124 w 8017438"/>
                      <a:gd name="connsiteY152" fmla="*/ 4630057 h 6618514"/>
                      <a:gd name="connsiteX153" fmla="*/ 1573095 w 8017438"/>
                      <a:gd name="connsiteY153" fmla="*/ 4528457 h 6618514"/>
                      <a:gd name="connsiteX154" fmla="*/ 1544067 w 8017438"/>
                      <a:gd name="connsiteY154" fmla="*/ 4484914 h 6618514"/>
                      <a:gd name="connsiteX155" fmla="*/ 1515038 w 8017438"/>
                      <a:gd name="connsiteY155" fmla="*/ 4383314 h 6618514"/>
                      <a:gd name="connsiteX156" fmla="*/ 1500524 w 8017438"/>
                      <a:gd name="connsiteY156" fmla="*/ 4267200 h 6618514"/>
                      <a:gd name="connsiteX157" fmla="*/ 1413438 w 8017438"/>
                      <a:gd name="connsiteY157" fmla="*/ 4093029 h 6618514"/>
                      <a:gd name="connsiteX158" fmla="*/ 1384409 w 8017438"/>
                      <a:gd name="connsiteY158" fmla="*/ 4020457 h 6618514"/>
                      <a:gd name="connsiteX159" fmla="*/ 1355381 w 8017438"/>
                      <a:gd name="connsiteY159" fmla="*/ 3962400 h 6618514"/>
                      <a:gd name="connsiteX160" fmla="*/ 1340867 w 8017438"/>
                      <a:gd name="connsiteY160" fmla="*/ 3904343 h 6618514"/>
                      <a:gd name="connsiteX161" fmla="*/ 1311838 w 8017438"/>
                      <a:gd name="connsiteY161" fmla="*/ 3860800 h 6618514"/>
                      <a:gd name="connsiteX162" fmla="*/ 1268295 w 8017438"/>
                      <a:gd name="connsiteY162" fmla="*/ 3730171 h 6618514"/>
                      <a:gd name="connsiteX163" fmla="*/ 1239267 w 8017438"/>
                      <a:gd name="connsiteY163" fmla="*/ 3686629 h 6618514"/>
                      <a:gd name="connsiteX164" fmla="*/ 1210238 w 8017438"/>
                      <a:gd name="connsiteY164" fmla="*/ 3599543 h 6618514"/>
                      <a:gd name="connsiteX165" fmla="*/ 1181209 w 8017438"/>
                      <a:gd name="connsiteY165" fmla="*/ 3526971 h 6618514"/>
                      <a:gd name="connsiteX166" fmla="*/ 1123152 w 8017438"/>
                      <a:gd name="connsiteY166" fmla="*/ 3410857 h 6618514"/>
                      <a:gd name="connsiteX167" fmla="*/ 1108638 w 8017438"/>
                      <a:gd name="connsiteY167" fmla="*/ 3338286 h 6618514"/>
                      <a:gd name="connsiteX168" fmla="*/ 1079609 w 8017438"/>
                      <a:gd name="connsiteY168" fmla="*/ 3294743 h 6618514"/>
                      <a:gd name="connsiteX169" fmla="*/ 1065095 w 8017438"/>
                      <a:gd name="connsiteY169" fmla="*/ 3207657 h 6618514"/>
                      <a:gd name="connsiteX170" fmla="*/ 1007038 w 8017438"/>
                      <a:gd name="connsiteY170" fmla="*/ 3091543 h 6618514"/>
                      <a:gd name="connsiteX171" fmla="*/ 948981 w 8017438"/>
                      <a:gd name="connsiteY171" fmla="*/ 2873829 h 6618514"/>
                      <a:gd name="connsiteX172" fmla="*/ 934467 w 8017438"/>
                      <a:gd name="connsiteY172" fmla="*/ 2815771 h 6618514"/>
                      <a:gd name="connsiteX173" fmla="*/ 919952 w 8017438"/>
                      <a:gd name="connsiteY173" fmla="*/ 2772229 h 6618514"/>
                      <a:gd name="connsiteX174" fmla="*/ 905438 w 8017438"/>
                      <a:gd name="connsiteY174" fmla="*/ 2699657 h 6618514"/>
                      <a:gd name="connsiteX175" fmla="*/ 861895 w 8017438"/>
                      <a:gd name="connsiteY175" fmla="*/ 2627086 h 6618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</a:cxnLst>
                    <a:rect l="l" t="t" r="r" b="b"/>
                    <a:pathLst>
                      <a:path w="8017438" h="6618514">
                        <a:moveTo>
                          <a:pt x="861895" y="2685143"/>
                        </a:moveTo>
                        <a:cubicBezTo>
                          <a:pt x="857057" y="2636762"/>
                          <a:pt x="856917" y="2587678"/>
                          <a:pt x="847381" y="2540000"/>
                        </a:cubicBezTo>
                        <a:cubicBezTo>
                          <a:pt x="842271" y="2514452"/>
                          <a:pt x="823774" y="2492912"/>
                          <a:pt x="818352" y="2467429"/>
                        </a:cubicBezTo>
                        <a:cubicBezTo>
                          <a:pt x="775304" y="2265105"/>
                          <a:pt x="773944" y="2051856"/>
                          <a:pt x="702238" y="1857829"/>
                        </a:cubicBezTo>
                        <a:cubicBezTo>
                          <a:pt x="685720" y="1813134"/>
                          <a:pt x="614724" y="1820060"/>
                          <a:pt x="571609" y="1799771"/>
                        </a:cubicBezTo>
                        <a:cubicBezTo>
                          <a:pt x="532455" y="1781345"/>
                          <a:pt x="491500" y="1765718"/>
                          <a:pt x="455495" y="1741714"/>
                        </a:cubicBezTo>
                        <a:cubicBezTo>
                          <a:pt x="119449" y="1517684"/>
                          <a:pt x="529504" y="1799277"/>
                          <a:pt x="324867" y="1640114"/>
                        </a:cubicBezTo>
                        <a:cubicBezTo>
                          <a:pt x="248822" y="1580968"/>
                          <a:pt x="239789" y="1588234"/>
                          <a:pt x="165209" y="1538514"/>
                        </a:cubicBezTo>
                        <a:cubicBezTo>
                          <a:pt x="145081" y="1525096"/>
                          <a:pt x="127665" y="1507792"/>
                          <a:pt x="107152" y="1494971"/>
                        </a:cubicBezTo>
                        <a:cubicBezTo>
                          <a:pt x="-187446" y="1310848"/>
                          <a:pt x="245226" y="1596698"/>
                          <a:pt x="5552" y="1436914"/>
                        </a:cubicBezTo>
                        <a:cubicBezTo>
                          <a:pt x="44257" y="1432076"/>
                          <a:pt x="83418" y="1430050"/>
                          <a:pt x="121667" y="1422400"/>
                        </a:cubicBezTo>
                        <a:cubicBezTo>
                          <a:pt x="180349" y="1410664"/>
                          <a:pt x="295838" y="1378857"/>
                          <a:pt x="295838" y="1378857"/>
                        </a:cubicBezTo>
                        <a:cubicBezTo>
                          <a:pt x="329705" y="1359505"/>
                          <a:pt x="368285" y="1346714"/>
                          <a:pt x="397438" y="1320800"/>
                        </a:cubicBezTo>
                        <a:cubicBezTo>
                          <a:pt x="414431" y="1305695"/>
                          <a:pt x="432974" y="1243221"/>
                          <a:pt x="440981" y="1219200"/>
                        </a:cubicBezTo>
                        <a:cubicBezTo>
                          <a:pt x="436143" y="1170819"/>
                          <a:pt x="436655" y="1121600"/>
                          <a:pt x="426467" y="1074057"/>
                        </a:cubicBezTo>
                        <a:cubicBezTo>
                          <a:pt x="421933" y="1052901"/>
                          <a:pt x="397438" y="1037637"/>
                          <a:pt x="397438" y="1016000"/>
                        </a:cubicBezTo>
                        <a:cubicBezTo>
                          <a:pt x="397438" y="887155"/>
                          <a:pt x="425178" y="822363"/>
                          <a:pt x="455495" y="711200"/>
                        </a:cubicBezTo>
                        <a:cubicBezTo>
                          <a:pt x="488398" y="590554"/>
                          <a:pt x="446877" y="722540"/>
                          <a:pt x="499038" y="566057"/>
                        </a:cubicBezTo>
                        <a:cubicBezTo>
                          <a:pt x="503876" y="551543"/>
                          <a:pt x="505065" y="535244"/>
                          <a:pt x="513552" y="522514"/>
                        </a:cubicBezTo>
                        <a:cubicBezTo>
                          <a:pt x="523228" y="508000"/>
                          <a:pt x="533926" y="494117"/>
                          <a:pt x="542581" y="478971"/>
                        </a:cubicBezTo>
                        <a:cubicBezTo>
                          <a:pt x="553316" y="460185"/>
                          <a:pt x="559033" y="438520"/>
                          <a:pt x="571609" y="420914"/>
                        </a:cubicBezTo>
                        <a:cubicBezTo>
                          <a:pt x="583540" y="404211"/>
                          <a:pt x="600638" y="391885"/>
                          <a:pt x="615152" y="377371"/>
                        </a:cubicBezTo>
                        <a:cubicBezTo>
                          <a:pt x="619990" y="362857"/>
                          <a:pt x="620110" y="345776"/>
                          <a:pt x="629667" y="333829"/>
                        </a:cubicBezTo>
                        <a:cubicBezTo>
                          <a:pt x="640564" y="320208"/>
                          <a:pt x="659014" y="314939"/>
                          <a:pt x="673209" y="304800"/>
                        </a:cubicBezTo>
                        <a:cubicBezTo>
                          <a:pt x="692894" y="290739"/>
                          <a:pt x="712900" y="277000"/>
                          <a:pt x="731267" y="261257"/>
                        </a:cubicBezTo>
                        <a:cubicBezTo>
                          <a:pt x="746852" y="247899"/>
                          <a:pt x="758388" y="230030"/>
                          <a:pt x="774809" y="217714"/>
                        </a:cubicBezTo>
                        <a:cubicBezTo>
                          <a:pt x="797378" y="200787"/>
                          <a:pt x="824812" y="191097"/>
                          <a:pt x="847381" y="174171"/>
                        </a:cubicBezTo>
                        <a:cubicBezTo>
                          <a:pt x="863802" y="161855"/>
                          <a:pt x="874221" y="142560"/>
                          <a:pt x="890924" y="130629"/>
                        </a:cubicBezTo>
                        <a:cubicBezTo>
                          <a:pt x="908530" y="118053"/>
                          <a:pt x="930195" y="112335"/>
                          <a:pt x="948981" y="101600"/>
                        </a:cubicBezTo>
                        <a:cubicBezTo>
                          <a:pt x="964127" y="92945"/>
                          <a:pt x="976490" y="79443"/>
                          <a:pt x="992524" y="72571"/>
                        </a:cubicBezTo>
                        <a:cubicBezTo>
                          <a:pt x="1010859" y="64713"/>
                          <a:pt x="1031020" y="61969"/>
                          <a:pt x="1050581" y="58057"/>
                        </a:cubicBezTo>
                        <a:cubicBezTo>
                          <a:pt x="1103622" y="47449"/>
                          <a:pt x="1156808" y="37465"/>
                          <a:pt x="1210238" y="29029"/>
                        </a:cubicBezTo>
                        <a:cubicBezTo>
                          <a:pt x="1257643" y="21544"/>
                          <a:pt x="1413586" y="4822"/>
                          <a:pt x="1456981" y="0"/>
                        </a:cubicBezTo>
                        <a:cubicBezTo>
                          <a:pt x="1492049" y="2505"/>
                          <a:pt x="1678786" y="9463"/>
                          <a:pt x="1747267" y="29029"/>
                        </a:cubicBezTo>
                        <a:cubicBezTo>
                          <a:pt x="1928695" y="80865"/>
                          <a:pt x="1797920" y="60426"/>
                          <a:pt x="1964981" y="116114"/>
                        </a:cubicBezTo>
                        <a:cubicBezTo>
                          <a:pt x="1988384" y="123915"/>
                          <a:pt x="2013169" y="126878"/>
                          <a:pt x="2037552" y="130629"/>
                        </a:cubicBezTo>
                        <a:cubicBezTo>
                          <a:pt x="2076105" y="136560"/>
                          <a:pt x="2115192" y="138731"/>
                          <a:pt x="2153667" y="145143"/>
                        </a:cubicBezTo>
                        <a:cubicBezTo>
                          <a:pt x="2202334" y="153254"/>
                          <a:pt x="2250016" y="166852"/>
                          <a:pt x="2298809" y="174171"/>
                        </a:cubicBezTo>
                        <a:cubicBezTo>
                          <a:pt x="2346893" y="181384"/>
                          <a:pt x="2395597" y="183596"/>
                          <a:pt x="2443952" y="188686"/>
                        </a:cubicBezTo>
                        <a:cubicBezTo>
                          <a:pt x="2487522" y="193272"/>
                          <a:pt x="2530950" y="199234"/>
                          <a:pt x="2574581" y="203200"/>
                        </a:cubicBezTo>
                        <a:cubicBezTo>
                          <a:pt x="3113578" y="252200"/>
                          <a:pt x="2751849" y="213221"/>
                          <a:pt x="3053552" y="246743"/>
                        </a:cubicBezTo>
                        <a:cubicBezTo>
                          <a:pt x="3169666" y="285448"/>
                          <a:pt x="3292422" y="308119"/>
                          <a:pt x="3401895" y="362857"/>
                        </a:cubicBezTo>
                        <a:cubicBezTo>
                          <a:pt x="3421247" y="372533"/>
                          <a:pt x="3441038" y="381378"/>
                          <a:pt x="3459952" y="391886"/>
                        </a:cubicBezTo>
                        <a:cubicBezTo>
                          <a:pt x="3484613" y="405586"/>
                          <a:pt x="3506910" y="423607"/>
                          <a:pt x="3532524" y="435429"/>
                        </a:cubicBezTo>
                        <a:cubicBezTo>
                          <a:pt x="3570056" y="452751"/>
                          <a:pt x="3609710" y="465068"/>
                          <a:pt x="3648638" y="478971"/>
                        </a:cubicBezTo>
                        <a:cubicBezTo>
                          <a:pt x="3842218" y="548106"/>
                          <a:pt x="3684717" y="476486"/>
                          <a:pt x="4040524" y="595086"/>
                        </a:cubicBezTo>
                        <a:cubicBezTo>
                          <a:pt x="4055038" y="599924"/>
                          <a:pt x="4069742" y="604228"/>
                          <a:pt x="4084067" y="609600"/>
                        </a:cubicBezTo>
                        <a:cubicBezTo>
                          <a:pt x="4108462" y="618748"/>
                          <a:pt x="4131736" y="630967"/>
                          <a:pt x="4156638" y="638629"/>
                        </a:cubicBezTo>
                        <a:cubicBezTo>
                          <a:pt x="4242118" y="664931"/>
                          <a:pt x="4277056" y="668374"/>
                          <a:pt x="4359838" y="682171"/>
                        </a:cubicBezTo>
                        <a:cubicBezTo>
                          <a:pt x="4467160" y="717947"/>
                          <a:pt x="4318193" y="671174"/>
                          <a:pt x="4504981" y="711200"/>
                        </a:cubicBezTo>
                        <a:cubicBezTo>
                          <a:pt x="4539421" y="718580"/>
                          <a:pt x="4571713" y="735248"/>
                          <a:pt x="4606581" y="740229"/>
                        </a:cubicBezTo>
                        <a:cubicBezTo>
                          <a:pt x="4673804" y="749832"/>
                          <a:pt x="4742181" y="748305"/>
                          <a:pt x="4809781" y="754743"/>
                        </a:cubicBezTo>
                        <a:cubicBezTo>
                          <a:pt x="4843837" y="757986"/>
                          <a:pt x="4877405" y="765260"/>
                          <a:pt x="4911381" y="769257"/>
                        </a:cubicBezTo>
                        <a:cubicBezTo>
                          <a:pt x="4987436" y="778204"/>
                          <a:pt x="5094837" y="785319"/>
                          <a:pt x="5172638" y="798286"/>
                        </a:cubicBezTo>
                        <a:cubicBezTo>
                          <a:pt x="5192314" y="801565"/>
                          <a:pt x="5211237" y="808406"/>
                          <a:pt x="5230695" y="812800"/>
                        </a:cubicBezTo>
                        <a:lnTo>
                          <a:pt x="5622581" y="899886"/>
                        </a:lnTo>
                        <a:lnTo>
                          <a:pt x="5753209" y="928914"/>
                        </a:lnTo>
                        <a:cubicBezTo>
                          <a:pt x="5801490" y="939078"/>
                          <a:pt x="5849684" y="949832"/>
                          <a:pt x="5898352" y="957943"/>
                        </a:cubicBezTo>
                        <a:cubicBezTo>
                          <a:pt x="5927381" y="962781"/>
                          <a:pt x="5956580" y="966686"/>
                          <a:pt x="5985438" y="972457"/>
                        </a:cubicBezTo>
                        <a:cubicBezTo>
                          <a:pt x="6004999" y="976369"/>
                          <a:pt x="6023819" y="983692"/>
                          <a:pt x="6043495" y="986971"/>
                        </a:cubicBezTo>
                        <a:cubicBezTo>
                          <a:pt x="6081970" y="993384"/>
                          <a:pt x="6121232" y="994508"/>
                          <a:pt x="6159609" y="1001486"/>
                        </a:cubicBezTo>
                        <a:cubicBezTo>
                          <a:pt x="6227763" y="1013878"/>
                          <a:pt x="6295188" y="1030002"/>
                          <a:pt x="6362809" y="1045029"/>
                        </a:cubicBezTo>
                        <a:cubicBezTo>
                          <a:pt x="6388307" y="1050695"/>
                          <a:pt x="6438298" y="1062866"/>
                          <a:pt x="6464409" y="1074057"/>
                        </a:cubicBezTo>
                        <a:cubicBezTo>
                          <a:pt x="6484296" y="1082580"/>
                          <a:pt x="6502208" y="1095489"/>
                          <a:pt x="6522467" y="1103086"/>
                        </a:cubicBezTo>
                        <a:cubicBezTo>
                          <a:pt x="6541145" y="1110090"/>
                          <a:pt x="6561932" y="1110370"/>
                          <a:pt x="6580524" y="1117600"/>
                        </a:cubicBezTo>
                        <a:cubicBezTo>
                          <a:pt x="7025286" y="1290563"/>
                          <a:pt x="6559921" y="1130085"/>
                          <a:pt x="6957895" y="1262743"/>
                        </a:cubicBezTo>
                        <a:cubicBezTo>
                          <a:pt x="6972409" y="1267581"/>
                          <a:pt x="6986347" y="1274742"/>
                          <a:pt x="7001438" y="1277257"/>
                        </a:cubicBezTo>
                        <a:cubicBezTo>
                          <a:pt x="7030467" y="1282095"/>
                          <a:pt x="7059666" y="1285999"/>
                          <a:pt x="7088524" y="1291771"/>
                        </a:cubicBezTo>
                        <a:cubicBezTo>
                          <a:pt x="7108085" y="1295683"/>
                          <a:pt x="7126732" y="1304301"/>
                          <a:pt x="7146581" y="1306286"/>
                        </a:cubicBezTo>
                        <a:cubicBezTo>
                          <a:pt x="7223756" y="1314004"/>
                          <a:pt x="7301400" y="1315962"/>
                          <a:pt x="7378809" y="1320800"/>
                        </a:cubicBezTo>
                        <a:lnTo>
                          <a:pt x="7465895" y="1335314"/>
                        </a:lnTo>
                        <a:cubicBezTo>
                          <a:pt x="7708686" y="1372667"/>
                          <a:pt x="7437354" y="1328139"/>
                          <a:pt x="7654581" y="1364343"/>
                        </a:cubicBezTo>
                        <a:cubicBezTo>
                          <a:pt x="7683610" y="1378857"/>
                          <a:pt x="7713296" y="1392124"/>
                          <a:pt x="7741667" y="1407886"/>
                        </a:cubicBezTo>
                        <a:cubicBezTo>
                          <a:pt x="7756916" y="1416357"/>
                          <a:pt x="7769607" y="1429113"/>
                          <a:pt x="7785209" y="1436914"/>
                        </a:cubicBezTo>
                        <a:cubicBezTo>
                          <a:pt x="7808513" y="1448566"/>
                          <a:pt x="7834477" y="1454291"/>
                          <a:pt x="7857781" y="1465943"/>
                        </a:cubicBezTo>
                        <a:cubicBezTo>
                          <a:pt x="7873383" y="1473744"/>
                          <a:pt x="7885722" y="1487170"/>
                          <a:pt x="7901324" y="1494971"/>
                        </a:cubicBezTo>
                        <a:cubicBezTo>
                          <a:pt x="7931082" y="1509850"/>
                          <a:pt x="7989829" y="1518478"/>
                          <a:pt x="8017438" y="1524000"/>
                        </a:cubicBezTo>
                        <a:cubicBezTo>
                          <a:pt x="8008300" y="1578825"/>
                          <a:pt x="7994831" y="1688188"/>
                          <a:pt x="7973895" y="1756229"/>
                        </a:cubicBezTo>
                        <a:cubicBezTo>
                          <a:pt x="7957842" y="1808400"/>
                          <a:pt x="7926794" y="1884652"/>
                          <a:pt x="7915838" y="1944914"/>
                        </a:cubicBezTo>
                        <a:cubicBezTo>
                          <a:pt x="7909718" y="1978573"/>
                          <a:pt x="7906948" y="2012769"/>
                          <a:pt x="7901324" y="2046514"/>
                        </a:cubicBezTo>
                        <a:cubicBezTo>
                          <a:pt x="7875975" y="2198604"/>
                          <a:pt x="7898389" y="2046671"/>
                          <a:pt x="7872295" y="2177143"/>
                        </a:cubicBezTo>
                        <a:cubicBezTo>
                          <a:pt x="7866524" y="2206001"/>
                          <a:pt x="7863045" y="2235275"/>
                          <a:pt x="7857781" y="2264229"/>
                        </a:cubicBezTo>
                        <a:cubicBezTo>
                          <a:pt x="7853368" y="2288500"/>
                          <a:pt x="7848105" y="2312610"/>
                          <a:pt x="7843267" y="2336800"/>
                        </a:cubicBezTo>
                        <a:cubicBezTo>
                          <a:pt x="7812347" y="2661458"/>
                          <a:pt x="7838991" y="2542587"/>
                          <a:pt x="7799724" y="2699657"/>
                        </a:cubicBezTo>
                        <a:cubicBezTo>
                          <a:pt x="7794886" y="2796419"/>
                          <a:pt x="7794541" y="2893511"/>
                          <a:pt x="7785209" y="2989943"/>
                        </a:cubicBezTo>
                        <a:cubicBezTo>
                          <a:pt x="7779999" y="3043783"/>
                          <a:pt x="7765073" y="3096244"/>
                          <a:pt x="7756181" y="3149600"/>
                        </a:cubicBezTo>
                        <a:cubicBezTo>
                          <a:pt x="7750557" y="3183345"/>
                          <a:pt x="7747291" y="3217455"/>
                          <a:pt x="7741667" y="3251200"/>
                        </a:cubicBezTo>
                        <a:cubicBezTo>
                          <a:pt x="7737611" y="3275534"/>
                          <a:pt x="7731565" y="3299499"/>
                          <a:pt x="7727152" y="3323771"/>
                        </a:cubicBezTo>
                        <a:cubicBezTo>
                          <a:pt x="7721887" y="3352725"/>
                          <a:pt x="7718409" y="3381999"/>
                          <a:pt x="7712638" y="3410857"/>
                        </a:cubicBezTo>
                        <a:cubicBezTo>
                          <a:pt x="7669326" y="3627421"/>
                          <a:pt x="7733359" y="3257513"/>
                          <a:pt x="7683609" y="3556000"/>
                        </a:cubicBezTo>
                        <a:cubicBezTo>
                          <a:pt x="7677266" y="3720927"/>
                          <a:pt x="7679567" y="3897430"/>
                          <a:pt x="7654581" y="4064000"/>
                        </a:cubicBezTo>
                        <a:cubicBezTo>
                          <a:pt x="7635046" y="4194234"/>
                          <a:pt x="7622877" y="4231306"/>
                          <a:pt x="7596524" y="4354286"/>
                        </a:cubicBezTo>
                        <a:cubicBezTo>
                          <a:pt x="7591355" y="4378408"/>
                          <a:pt x="7589098" y="4403228"/>
                          <a:pt x="7582009" y="4426857"/>
                        </a:cubicBezTo>
                        <a:cubicBezTo>
                          <a:pt x="7574522" y="4451812"/>
                          <a:pt x="7561885" y="4474944"/>
                          <a:pt x="7552981" y="4499429"/>
                        </a:cubicBezTo>
                        <a:cubicBezTo>
                          <a:pt x="7542524" y="4528185"/>
                          <a:pt x="7533628" y="4557486"/>
                          <a:pt x="7523952" y="4586514"/>
                        </a:cubicBezTo>
                        <a:cubicBezTo>
                          <a:pt x="7514276" y="4663924"/>
                          <a:pt x="7504219" y="4741287"/>
                          <a:pt x="7494924" y="4818743"/>
                        </a:cubicBezTo>
                        <a:cubicBezTo>
                          <a:pt x="7489704" y="4862242"/>
                          <a:pt x="7489716" y="4906560"/>
                          <a:pt x="7480409" y="4949371"/>
                        </a:cubicBezTo>
                        <a:cubicBezTo>
                          <a:pt x="7465445" y="5018207"/>
                          <a:pt x="7433933" y="5083086"/>
                          <a:pt x="7422352" y="5152571"/>
                        </a:cubicBezTo>
                        <a:cubicBezTo>
                          <a:pt x="7415883" y="5191385"/>
                          <a:pt x="7403466" y="5271663"/>
                          <a:pt x="7393324" y="5312229"/>
                        </a:cubicBezTo>
                        <a:cubicBezTo>
                          <a:pt x="7358572" y="5451235"/>
                          <a:pt x="7396753" y="5183852"/>
                          <a:pt x="7349781" y="5500914"/>
                        </a:cubicBezTo>
                        <a:cubicBezTo>
                          <a:pt x="7337645" y="5582835"/>
                          <a:pt x="7329897" y="5665349"/>
                          <a:pt x="7320752" y="5747657"/>
                        </a:cubicBezTo>
                        <a:cubicBezTo>
                          <a:pt x="7313299" y="5814737"/>
                          <a:pt x="7303491" y="5938313"/>
                          <a:pt x="7291724" y="6008914"/>
                        </a:cubicBezTo>
                        <a:cubicBezTo>
                          <a:pt x="7288445" y="6028591"/>
                          <a:pt x="7282047" y="6047619"/>
                          <a:pt x="7277209" y="6066971"/>
                        </a:cubicBezTo>
                        <a:cubicBezTo>
                          <a:pt x="7272292" y="6130899"/>
                          <a:pt x="7267535" y="6265326"/>
                          <a:pt x="7248181" y="6342743"/>
                        </a:cubicBezTo>
                        <a:cubicBezTo>
                          <a:pt x="7198794" y="6540291"/>
                          <a:pt x="7244586" y="6350831"/>
                          <a:pt x="7190124" y="6473371"/>
                        </a:cubicBezTo>
                        <a:cubicBezTo>
                          <a:pt x="7169930" y="6518807"/>
                          <a:pt x="7158644" y="6570261"/>
                          <a:pt x="7146581" y="6618514"/>
                        </a:cubicBezTo>
                        <a:cubicBezTo>
                          <a:pt x="7078848" y="6613676"/>
                          <a:pt x="7010254" y="6615801"/>
                          <a:pt x="6943381" y="6604000"/>
                        </a:cubicBezTo>
                        <a:cubicBezTo>
                          <a:pt x="6926202" y="6600968"/>
                          <a:pt x="6915152" y="6583324"/>
                          <a:pt x="6899838" y="6574971"/>
                        </a:cubicBezTo>
                        <a:cubicBezTo>
                          <a:pt x="6861849" y="6554250"/>
                          <a:pt x="6822429" y="6536266"/>
                          <a:pt x="6783724" y="6516914"/>
                        </a:cubicBezTo>
                        <a:cubicBezTo>
                          <a:pt x="6732125" y="6491114"/>
                          <a:pt x="6731950" y="6487607"/>
                          <a:pt x="6682124" y="6473371"/>
                        </a:cubicBezTo>
                        <a:cubicBezTo>
                          <a:pt x="6662944" y="6467891"/>
                          <a:pt x="6643540" y="6463184"/>
                          <a:pt x="6624067" y="6458857"/>
                        </a:cubicBezTo>
                        <a:cubicBezTo>
                          <a:pt x="6599985" y="6453506"/>
                          <a:pt x="6575295" y="6450834"/>
                          <a:pt x="6551495" y="6444343"/>
                        </a:cubicBezTo>
                        <a:cubicBezTo>
                          <a:pt x="6521974" y="6436292"/>
                          <a:pt x="6494094" y="6422735"/>
                          <a:pt x="6464409" y="6415314"/>
                        </a:cubicBezTo>
                        <a:cubicBezTo>
                          <a:pt x="6425704" y="6405638"/>
                          <a:pt x="6386143" y="6398902"/>
                          <a:pt x="6348295" y="6386286"/>
                        </a:cubicBezTo>
                        <a:cubicBezTo>
                          <a:pt x="6304752" y="6371772"/>
                          <a:pt x="6262825" y="6350953"/>
                          <a:pt x="6217667" y="6342743"/>
                        </a:cubicBezTo>
                        <a:lnTo>
                          <a:pt x="5898352" y="6284686"/>
                        </a:lnTo>
                        <a:cubicBezTo>
                          <a:pt x="5869381" y="6279513"/>
                          <a:pt x="5839817" y="6277308"/>
                          <a:pt x="5811267" y="6270171"/>
                        </a:cubicBezTo>
                        <a:cubicBezTo>
                          <a:pt x="5719039" y="6247115"/>
                          <a:pt x="5772390" y="6261137"/>
                          <a:pt x="5651609" y="6226629"/>
                        </a:cubicBezTo>
                        <a:cubicBezTo>
                          <a:pt x="5328658" y="6032857"/>
                          <a:pt x="5807153" y="6308891"/>
                          <a:pt x="5506467" y="6168571"/>
                        </a:cubicBezTo>
                        <a:cubicBezTo>
                          <a:pt x="5455339" y="6144711"/>
                          <a:pt x="5411789" y="6106719"/>
                          <a:pt x="5361324" y="6081486"/>
                        </a:cubicBezTo>
                        <a:cubicBezTo>
                          <a:pt x="5302399" y="6052023"/>
                          <a:pt x="5213204" y="6005416"/>
                          <a:pt x="5158124" y="5994400"/>
                        </a:cubicBezTo>
                        <a:cubicBezTo>
                          <a:pt x="5133933" y="5989562"/>
                          <a:pt x="5109485" y="5985869"/>
                          <a:pt x="5085552" y="5979886"/>
                        </a:cubicBezTo>
                        <a:cubicBezTo>
                          <a:pt x="5070709" y="5976175"/>
                          <a:pt x="5057293" y="5966066"/>
                          <a:pt x="5042009" y="5965371"/>
                        </a:cubicBezTo>
                        <a:cubicBezTo>
                          <a:pt x="4843793" y="5956361"/>
                          <a:pt x="4645286" y="5955695"/>
                          <a:pt x="4446924" y="5950857"/>
                        </a:cubicBezTo>
                        <a:cubicBezTo>
                          <a:pt x="4427572" y="5946019"/>
                          <a:pt x="4408678" y="5938674"/>
                          <a:pt x="4388867" y="5936343"/>
                        </a:cubicBezTo>
                        <a:cubicBezTo>
                          <a:pt x="4175478" y="5911239"/>
                          <a:pt x="4165293" y="5923665"/>
                          <a:pt x="3924409" y="5936343"/>
                        </a:cubicBezTo>
                        <a:lnTo>
                          <a:pt x="3706695" y="5965371"/>
                        </a:lnTo>
                        <a:cubicBezTo>
                          <a:pt x="3672785" y="5969892"/>
                          <a:pt x="3639258" y="5978088"/>
                          <a:pt x="3605095" y="5979886"/>
                        </a:cubicBezTo>
                        <a:cubicBezTo>
                          <a:pt x="3455243" y="5987773"/>
                          <a:pt x="3305133" y="5989562"/>
                          <a:pt x="3155152" y="5994400"/>
                        </a:cubicBezTo>
                        <a:cubicBezTo>
                          <a:pt x="3021535" y="6016669"/>
                          <a:pt x="3033336" y="6023453"/>
                          <a:pt x="2850352" y="5979886"/>
                        </a:cubicBezTo>
                        <a:cubicBezTo>
                          <a:pt x="2818780" y="5972369"/>
                          <a:pt x="2792925" y="5949524"/>
                          <a:pt x="2763267" y="5936343"/>
                        </a:cubicBezTo>
                        <a:cubicBezTo>
                          <a:pt x="2749286" y="5930129"/>
                          <a:pt x="2734238" y="5926667"/>
                          <a:pt x="2719724" y="5921829"/>
                        </a:cubicBezTo>
                        <a:cubicBezTo>
                          <a:pt x="2690695" y="5902476"/>
                          <a:pt x="2660549" y="5884704"/>
                          <a:pt x="2632638" y="5863771"/>
                        </a:cubicBezTo>
                        <a:cubicBezTo>
                          <a:pt x="2613286" y="5849257"/>
                          <a:pt x="2595584" y="5832231"/>
                          <a:pt x="2574581" y="5820229"/>
                        </a:cubicBezTo>
                        <a:cubicBezTo>
                          <a:pt x="2561297" y="5812638"/>
                          <a:pt x="2545552" y="5810552"/>
                          <a:pt x="2531038" y="5805714"/>
                        </a:cubicBezTo>
                        <a:cubicBezTo>
                          <a:pt x="2511686" y="5791200"/>
                          <a:pt x="2493984" y="5774173"/>
                          <a:pt x="2472981" y="5762171"/>
                        </a:cubicBezTo>
                        <a:cubicBezTo>
                          <a:pt x="2459697" y="5754580"/>
                          <a:pt x="2442168" y="5756144"/>
                          <a:pt x="2429438" y="5747657"/>
                        </a:cubicBezTo>
                        <a:cubicBezTo>
                          <a:pt x="2397997" y="5726697"/>
                          <a:pt x="2373308" y="5696755"/>
                          <a:pt x="2342352" y="5675086"/>
                        </a:cubicBezTo>
                        <a:cubicBezTo>
                          <a:pt x="2324627" y="5662678"/>
                          <a:pt x="2303209" y="5656565"/>
                          <a:pt x="2284295" y="5646057"/>
                        </a:cubicBezTo>
                        <a:cubicBezTo>
                          <a:pt x="2259635" y="5632357"/>
                          <a:pt x="2236956" y="5615130"/>
                          <a:pt x="2211724" y="5602514"/>
                        </a:cubicBezTo>
                        <a:cubicBezTo>
                          <a:pt x="2188421" y="5590862"/>
                          <a:pt x="2163547" y="5582634"/>
                          <a:pt x="2139152" y="5573486"/>
                        </a:cubicBezTo>
                        <a:cubicBezTo>
                          <a:pt x="2124827" y="5568114"/>
                          <a:pt x="2109293" y="5565813"/>
                          <a:pt x="2095609" y="5558971"/>
                        </a:cubicBezTo>
                        <a:cubicBezTo>
                          <a:pt x="2060721" y="5541527"/>
                          <a:pt x="2028897" y="5518358"/>
                          <a:pt x="1994009" y="5500914"/>
                        </a:cubicBezTo>
                        <a:cubicBezTo>
                          <a:pt x="1973185" y="5490502"/>
                          <a:pt x="1911012" y="5476537"/>
                          <a:pt x="1892409" y="5471886"/>
                        </a:cubicBezTo>
                        <a:cubicBezTo>
                          <a:pt x="1877895" y="5462210"/>
                          <a:pt x="1860219" y="5456101"/>
                          <a:pt x="1848867" y="5442857"/>
                        </a:cubicBezTo>
                        <a:cubicBezTo>
                          <a:pt x="1830508" y="5421438"/>
                          <a:pt x="1817940" y="5395518"/>
                          <a:pt x="1805324" y="5370286"/>
                        </a:cubicBezTo>
                        <a:cubicBezTo>
                          <a:pt x="1800802" y="5361243"/>
                          <a:pt x="1766806" y="5276785"/>
                          <a:pt x="1761781" y="5254171"/>
                        </a:cubicBezTo>
                        <a:cubicBezTo>
                          <a:pt x="1755397" y="5225443"/>
                          <a:pt x="1751156" y="5196257"/>
                          <a:pt x="1747267" y="5167086"/>
                        </a:cubicBezTo>
                        <a:cubicBezTo>
                          <a:pt x="1741477" y="5123659"/>
                          <a:pt x="1742256" y="5079225"/>
                          <a:pt x="1732752" y="5036457"/>
                        </a:cubicBezTo>
                        <a:cubicBezTo>
                          <a:pt x="1722795" y="4991652"/>
                          <a:pt x="1689209" y="4905829"/>
                          <a:pt x="1689209" y="4905829"/>
                        </a:cubicBezTo>
                        <a:cubicBezTo>
                          <a:pt x="1680511" y="4853641"/>
                          <a:pt x="1679670" y="4820674"/>
                          <a:pt x="1660181" y="4775200"/>
                        </a:cubicBezTo>
                        <a:cubicBezTo>
                          <a:pt x="1651658" y="4755313"/>
                          <a:pt x="1639188" y="4737232"/>
                          <a:pt x="1631152" y="4717143"/>
                        </a:cubicBezTo>
                        <a:cubicBezTo>
                          <a:pt x="1619788" y="4688733"/>
                          <a:pt x="1610917" y="4659365"/>
                          <a:pt x="1602124" y="4630057"/>
                        </a:cubicBezTo>
                        <a:cubicBezTo>
                          <a:pt x="1595150" y="4606811"/>
                          <a:pt x="1585287" y="4552842"/>
                          <a:pt x="1573095" y="4528457"/>
                        </a:cubicBezTo>
                        <a:cubicBezTo>
                          <a:pt x="1565294" y="4512855"/>
                          <a:pt x="1553743" y="4499428"/>
                          <a:pt x="1544067" y="4484914"/>
                        </a:cubicBezTo>
                        <a:cubicBezTo>
                          <a:pt x="1534391" y="4451047"/>
                          <a:pt x="1521946" y="4417852"/>
                          <a:pt x="1515038" y="4383314"/>
                        </a:cubicBezTo>
                        <a:cubicBezTo>
                          <a:pt x="1507388" y="4345066"/>
                          <a:pt x="1510574" y="4304889"/>
                          <a:pt x="1500524" y="4267200"/>
                        </a:cubicBezTo>
                        <a:cubicBezTo>
                          <a:pt x="1474565" y="4169852"/>
                          <a:pt x="1453967" y="4174087"/>
                          <a:pt x="1413438" y="4093029"/>
                        </a:cubicBezTo>
                        <a:cubicBezTo>
                          <a:pt x="1401786" y="4069725"/>
                          <a:pt x="1394991" y="4044266"/>
                          <a:pt x="1384409" y="4020457"/>
                        </a:cubicBezTo>
                        <a:cubicBezTo>
                          <a:pt x="1375622" y="4000685"/>
                          <a:pt x="1362978" y="3982659"/>
                          <a:pt x="1355381" y="3962400"/>
                        </a:cubicBezTo>
                        <a:cubicBezTo>
                          <a:pt x="1348377" y="3943722"/>
                          <a:pt x="1348725" y="3922678"/>
                          <a:pt x="1340867" y="3904343"/>
                        </a:cubicBezTo>
                        <a:cubicBezTo>
                          <a:pt x="1333995" y="3888309"/>
                          <a:pt x="1318547" y="3876902"/>
                          <a:pt x="1311838" y="3860800"/>
                        </a:cubicBezTo>
                        <a:cubicBezTo>
                          <a:pt x="1294185" y="3818432"/>
                          <a:pt x="1293755" y="3768361"/>
                          <a:pt x="1268295" y="3730171"/>
                        </a:cubicBezTo>
                        <a:cubicBezTo>
                          <a:pt x="1258619" y="3715657"/>
                          <a:pt x="1246352" y="3702569"/>
                          <a:pt x="1239267" y="3686629"/>
                        </a:cubicBezTo>
                        <a:cubicBezTo>
                          <a:pt x="1226840" y="3658667"/>
                          <a:pt x="1221602" y="3627953"/>
                          <a:pt x="1210238" y="3599543"/>
                        </a:cubicBezTo>
                        <a:cubicBezTo>
                          <a:pt x="1200562" y="3575352"/>
                          <a:pt x="1192127" y="3550627"/>
                          <a:pt x="1181209" y="3526971"/>
                        </a:cubicBezTo>
                        <a:cubicBezTo>
                          <a:pt x="1163075" y="3487681"/>
                          <a:pt x="1123152" y="3410857"/>
                          <a:pt x="1123152" y="3410857"/>
                        </a:cubicBezTo>
                        <a:cubicBezTo>
                          <a:pt x="1118314" y="3386667"/>
                          <a:pt x="1117300" y="3361385"/>
                          <a:pt x="1108638" y="3338286"/>
                        </a:cubicBezTo>
                        <a:cubicBezTo>
                          <a:pt x="1102513" y="3321953"/>
                          <a:pt x="1085125" y="3311292"/>
                          <a:pt x="1079609" y="3294743"/>
                        </a:cubicBezTo>
                        <a:cubicBezTo>
                          <a:pt x="1070303" y="3266824"/>
                          <a:pt x="1074993" y="3235372"/>
                          <a:pt x="1065095" y="3207657"/>
                        </a:cubicBezTo>
                        <a:cubicBezTo>
                          <a:pt x="1050541" y="3166905"/>
                          <a:pt x="1018926" y="3133151"/>
                          <a:pt x="1007038" y="3091543"/>
                        </a:cubicBezTo>
                        <a:cubicBezTo>
                          <a:pt x="967050" y="2951588"/>
                          <a:pt x="986550" y="3024107"/>
                          <a:pt x="948981" y="2873829"/>
                        </a:cubicBezTo>
                        <a:cubicBezTo>
                          <a:pt x="944143" y="2854476"/>
                          <a:pt x="940776" y="2834695"/>
                          <a:pt x="934467" y="2815771"/>
                        </a:cubicBezTo>
                        <a:cubicBezTo>
                          <a:pt x="929629" y="2801257"/>
                          <a:pt x="923663" y="2787071"/>
                          <a:pt x="919952" y="2772229"/>
                        </a:cubicBezTo>
                        <a:cubicBezTo>
                          <a:pt x="913969" y="2748296"/>
                          <a:pt x="914600" y="2722562"/>
                          <a:pt x="905438" y="2699657"/>
                        </a:cubicBezTo>
                        <a:cubicBezTo>
                          <a:pt x="894961" y="2673464"/>
                          <a:pt x="861895" y="2627086"/>
                          <a:pt x="861895" y="26270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A0D236F5-02F9-3996-DBC6-459CCF2FE477}"/>
              </a:ext>
            </a:extLst>
          </p:cNvPr>
          <p:cNvSpPr txBox="1"/>
          <p:nvPr/>
        </p:nvSpPr>
        <p:spPr>
          <a:xfrm>
            <a:off x="-621230" y="7652148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Partshøring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9FFFABDE-37B9-0809-B23B-27F57F599FB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0000"/>
          </a:blip>
          <a:stretch>
            <a:fillRect/>
          </a:stretch>
        </p:blipFill>
        <p:spPr>
          <a:xfrm rot="20723554">
            <a:off x="1991449" y="1490245"/>
            <a:ext cx="6568574" cy="3706405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A2C5B808-8DDB-EA16-7FF4-E557F3ABBCED}"/>
              </a:ext>
            </a:extLst>
          </p:cNvPr>
          <p:cNvGrpSpPr/>
          <p:nvPr/>
        </p:nvGrpSpPr>
        <p:grpSpPr>
          <a:xfrm rot="6195360">
            <a:off x="844057" y="-11118872"/>
            <a:ext cx="12208010" cy="6870700"/>
            <a:chOff x="-16010" y="0"/>
            <a:chExt cx="12208010" cy="6870700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6D018263-78AB-96BD-5032-62D9E946D16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33BC4EDE-CF67-C0A2-B089-07728DC64C8A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544C0BF8-7B2D-684D-833B-358B29F50B9F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30" name="Lige forbindelse 29">
              <a:extLst>
                <a:ext uri="{FF2B5EF4-FFF2-40B4-BE49-F238E27FC236}">
                  <a16:creationId xmlns:a16="http://schemas.microsoft.com/office/drawing/2014/main" id="{ABFFFB49-9F50-B199-E4B2-25CE14748773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forbindelse 30">
              <a:extLst>
                <a:ext uri="{FF2B5EF4-FFF2-40B4-BE49-F238E27FC236}">
                  <a16:creationId xmlns:a16="http://schemas.microsoft.com/office/drawing/2014/main" id="{B478DC46-F7D3-1EDD-9C49-8105464C8517}"/>
                </a:ext>
              </a:extLst>
            </p:cNvPr>
            <p:cNvCxnSpPr>
              <a:cxnSpLocks/>
              <a:stCxn id="28" idx="3"/>
              <a:endCxn id="28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727D0C16-90DA-9DFF-C410-A16DFDC68509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33" name="Lige forbindelse 32">
              <a:extLst>
                <a:ext uri="{FF2B5EF4-FFF2-40B4-BE49-F238E27FC236}">
                  <a16:creationId xmlns:a16="http://schemas.microsoft.com/office/drawing/2014/main" id="{E4972A22-EB93-663F-C886-1C6288EDEC79}"/>
                </a:ext>
              </a:extLst>
            </p:cNvPr>
            <p:cNvCxnSpPr>
              <a:cxnSpLocks/>
              <a:stCxn id="32" idx="1"/>
              <a:endCxn id="32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ge forbindelse 33">
              <a:extLst>
                <a:ext uri="{FF2B5EF4-FFF2-40B4-BE49-F238E27FC236}">
                  <a16:creationId xmlns:a16="http://schemas.microsoft.com/office/drawing/2014/main" id="{871A6807-6CB4-6328-AC19-B5EBE357E4F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ge forbindelse 34">
              <a:extLst>
                <a:ext uri="{FF2B5EF4-FFF2-40B4-BE49-F238E27FC236}">
                  <a16:creationId xmlns:a16="http://schemas.microsoft.com/office/drawing/2014/main" id="{162E7297-6DC4-3985-7311-3306FB518A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ge forbindelse 35">
              <a:extLst>
                <a:ext uri="{FF2B5EF4-FFF2-40B4-BE49-F238E27FC236}">
                  <a16:creationId xmlns:a16="http://schemas.microsoft.com/office/drawing/2014/main" id="{D5CCC19A-E687-697E-712A-A6406C25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ge forbindelse 36">
              <a:extLst>
                <a:ext uri="{FF2B5EF4-FFF2-40B4-BE49-F238E27FC236}">
                  <a16:creationId xmlns:a16="http://schemas.microsoft.com/office/drawing/2014/main" id="{50A1207A-68D9-1C11-440F-9838965D4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DBE348CA-CA8E-F76A-06A4-C9CB9A737FA8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6EDB44B0-092E-5119-4959-F70939D1B79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D689B788-994B-81C7-9726-2B0ADD8F07F8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E57A18F7-36AC-D70B-58E5-ECE7469DA906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7BC33C84-19E4-91A2-0982-2BEF44AB1CF4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D59EFB7B-AA79-0445-B4F0-364CAEE1163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264D8FB9-14F5-08D6-9D10-216B97982DE3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78F9D67D-557E-345F-3678-E24143B281DA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03DAE71-84D2-09AE-8346-8832ADC3348F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F108D167-DD34-805E-0E68-71B8C02B2DF3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35D354A7-EC29-45E3-A1BA-9A2835B6C1E3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A1FA86C3-9556-9CDE-B8F0-E18C322DB63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7E2639C-DFCB-D36C-0DAB-48C4970C0299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C643DEE9-4070-14B3-889D-7C37AFAE2673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3B8596A5-EF26-79B0-42FD-DD7B46B79ED7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E82C540A-82DB-8064-E06B-4F0CAE2CEEB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CB04F5BF-E854-745C-5DC3-E3DC970CF0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8A2D925F-86AB-AE89-662D-CFE431E5EAAE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ABE2991E-0149-B6A8-56E4-F9F025EFDE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B834AA0-4A08-49CB-5F5B-0951E58125BD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C7429450-7EE2-20C0-135F-D46AA5B259CA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AA9E1A23-C078-5EE8-2F5A-4B2075C6B734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E621EB77-C017-4C1A-E289-7E483CC2C1AD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4DEE5240-CA3D-AB03-6C13-0C81288E58C2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278282B3-BB7D-A73E-8C2A-A9BDD05BE975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532D92DB-78C3-599D-B505-1C31D91C4CC8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F0893D8E-E4DC-EFD6-7155-BA0ED700CB05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C08D1AC2-108A-5F33-521D-422BC75729DA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D13742E8-AB5D-813B-9AAF-51D6D8A0C67F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561E3772-3912-9D84-7613-FCC87E6EF26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56940121-40AB-35D2-1242-A14BEBD924F1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A02DA350-F9A2-4991-2BEC-FBC4AC4638C3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8CD80515-2CF1-C42C-44A6-07B0522C11B7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1" name="Lige forbindelse 70">
              <a:extLst>
                <a:ext uri="{FF2B5EF4-FFF2-40B4-BE49-F238E27FC236}">
                  <a16:creationId xmlns:a16="http://schemas.microsoft.com/office/drawing/2014/main" id="{284824B6-132E-3926-7242-864D2F736E78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B26BAD6-5943-7854-D1C1-325276BC0893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Lige forbindelse 72">
              <a:extLst>
                <a:ext uri="{FF2B5EF4-FFF2-40B4-BE49-F238E27FC236}">
                  <a16:creationId xmlns:a16="http://schemas.microsoft.com/office/drawing/2014/main" id="{64A6D021-5D2C-546D-E7C0-82CB67642230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Lige forbindelse 73">
              <a:extLst>
                <a:ext uri="{FF2B5EF4-FFF2-40B4-BE49-F238E27FC236}">
                  <a16:creationId xmlns:a16="http://schemas.microsoft.com/office/drawing/2014/main" id="{606FDB20-1929-E56D-9C26-6B6108E14A9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ge forbindelse 74">
              <a:extLst>
                <a:ext uri="{FF2B5EF4-FFF2-40B4-BE49-F238E27FC236}">
                  <a16:creationId xmlns:a16="http://schemas.microsoft.com/office/drawing/2014/main" id="{2F57B982-7175-068E-45CC-F315BBDBE8B2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ge forbindelse 75">
              <a:extLst>
                <a:ext uri="{FF2B5EF4-FFF2-40B4-BE49-F238E27FC236}">
                  <a16:creationId xmlns:a16="http://schemas.microsoft.com/office/drawing/2014/main" id="{A5356F3C-20E5-AC99-6F00-7B7008851622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6F413B2A-065B-6E35-B48B-6A81E6F3F651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ge forbindelse 77">
              <a:extLst>
                <a:ext uri="{FF2B5EF4-FFF2-40B4-BE49-F238E27FC236}">
                  <a16:creationId xmlns:a16="http://schemas.microsoft.com/office/drawing/2014/main" id="{6777AA82-3BDB-53B0-80A2-F257EADE4868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3D862FF8-9376-50D3-6E56-50A8B683B70E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0E6E4D2-523F-DA66-9041-8F1B2ECF28FC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ge forbindelse 80">
              <a:extLst>
                <a:ext uri="{FF2B5EF4-FFF2-40B4-BE49-F238E27FC236}">
                  <a16:creationId xmlns:a16="http://schemas.microsoft.com/office/drawing/2014/main" id="{AF9F8CBE-FC6B-F85C-907C-806B07448166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3E12AE2E-EF07-48EF-3667-85CC1D37C22B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8099522E-24C5-F791-6D1F-CB1BA8DFDE17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F4122FDB-4CC1-F186-96E9-B6A18AFB5050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F99AF648-FDEE-3777-1910-E2C835C04C1B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5F3C6EB0-003E-2E90-04DF-453C40D289F4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ktangel 86">
            <a:extLst>
              <a:ext uri="{FF2B5EF4-FFF2-40B4-BE49-F238E27FC236}">
                <a16:creationId xmlns:a16="http://schemas.microsoft.com/office/drawing/2014/main" id="{511901F6-2081-F911-C3B7-FFC8B64BAB3E}"/>
              </a:ext>
            </a:extLst>
          </p:cNvPr>
          <p:cNvSpPr/>
          <p:nvPr/>
        </p:nvSpPr>
        <p:spPr>
          <a:xfrm rot="17728386">
            <a:off x="11961526" y="-951791"/>
            <a:ext cx="12192000" cy="6870691"/>
          </a:xfrm>
          <a:prstGeom prst="rect">
            <a:avLst/>
          </a:prstGeom>
          <a:gradFill flip="none" rotWithShape="1">
            <a:gsLst>
              <a:gs pos="54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50B0B954-FEBC-2028-8310-40B137188104}"/>
              </a:ext>
            </a:extLst>
          </p:cNvPr>
          <p:cNvSpPr txBox="1"/>
          <p:nvPr/>
        </p:nvSpPr>
        <p:spPr>
          <a:xfrm>
            <a:off x="-6543228" y="-808545"/>
            <a:ext cx="492911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BBR arealer sekundære bygninger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 udfordring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B24A36E5-E963-2B9B-9CBD-D7A25CFD0231}"/>
              </a:ext>
            </a:extLst>
          </p:cNvPr>
          <p:cNvGrpSpPr>
            <a:grpSpLocks noChangeAspect="1"/>
          </p:cNvGrpSpPr>
          <p:nvPr/>
        </p:nvGrpSpPr>
        <p:grpSpPr>
          <a:xfrm>
            <a:off x="13960518" y="6832201"/>
            <a:ext cx="2983309" cy="2983309"/>
            <a:chOff x="8915398" y="3581400"/>
            <a:chExt cx="2880000" cy="2880000"/>
          </a:xfrm>
        </p:grpSpPr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4514F481-7AD2-12CD-F137-7D821223C926}"/>
                </a:ext>
              </a:extLst>
            </p:cNvPr>
            <p:cNvSpPr/>
            <p:nvPr/>
          </p:nvSpPr>
          <p:spPr>
            <a:xfrm>
              <a:off x="8915398" y="3581400"/>
              <a:ext cx="2880000" cy="2880000"/>
            </a:xfrm>
            <a:prstGeom prst="ellipse">
              <a:avLst/>
            </a:prstGeom>
            <a:solidFill>
              <a:srgbClr val="004A8C">
                <a:alpha val="70000"/>
              </a:srgbClr>
            </a:solidFill>
            <a:ln w="444500">
              <a:solidFill>
                <a:srgbClr val="EF8600">
                  <a:alpha val="9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91" name="Billede 90">
              <a:extLst>
                <a:ext uri="{FF2B5EF4-FFF2-40B4-BE49-F238E27FC236}">
                  <a16:creationId xmlns:a16="http://schemas.microsoft.com/office/drawing/2014/main" id="{85E7479A-62ED-907C-A7DD-011434B85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aintBrush trans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541" y="4682538"/>
              <a:ext cx="1639714" cy="6777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0347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19116188" y="2443447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16398119" y="4311131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13642417" y="4251201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16398119" y="2496921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18424303" y="3091227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15656155" y="3091227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20810831" y="372760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12926625" y="3730829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15656155" y="372579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18424303" y="372579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19119369" y="3750924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16410677" y="3723956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54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C17F44C-5914-850D-12ED-CCF3669E8C3A}"/>
              </a:ext>
            </a:extLst>
          </p:cNvPr>
          <p:cNvSpPr txBox="1"/>
          <p:nvPr/>
        </p:nvSpPr>
        <p:spPr>
          <a:xfrm>
            <a:off x="598961" y="1519945"/>
            <a:ext cx="492911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BBR arealer sekundære bygninger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 udfordring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07" name="Tekstfelt 106">
            <a:extLst>
              <a:ext uri="{FF2B5EF4-FFF2-40B4-BE49-F238E27FC236}">
                <a16:creationId xmlns:a16="http://schemas.microsoft.com/office/drawing/2014/main" id="{02DB2869-E61D-7245-9DC5-D38C94419CB4}"/>
              </a:ext>
            </a:extLst>
          </p:cNvPr>
          <p:cNvSpPr txBox="1"/>
          <p:nvPr/>
        </p:nvSpPr>
        <p:spPr>
          <a:xfrm>
            <a:off x="-4898976" y="3304136"/>
            <a:ext cx="51275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Stor byggelyst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 garager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drivhuse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 skure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54E7DAE-4E11-7248-771B-BD20BE96B65E}"/>
              </a:ext>
            </a:extLst>
          </p:cNvPr>
          <p:cNvSpPr txBox="1"/>
          <p:nvPr/>
        </p:nvSpPr>
        <p:spPr>
          <a:xfrm>
            <a:off x="416708" y="-2133145"/>
            <a:ext cx="51275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Vabsevænget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boliger - 100 m² pr. bolig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Græsplæne og hæk - 500 m² pr. bolig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grund – 4000 m² i alt.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FE9C58E9-FAA0-D814-4484-B6DF8EAC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364819" y="2912950"/>
            <a:ext cx="2983309" cy="2983309"/>
            <a:chOff x="8915398" y="3581400"/>
            <a:chExt cx="2880000" cy="288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8A6EE9A-9882-50BA-9327-6908C0B28779}"/>
                </a:ext>
              </a:extLst>
            </p:cNvPr>
            <p:cNvSpPr/>
            <p:nvPr/>
          </p:nvSpPr>
          <p:spPr>
            <a:xfrm>
              <a:off x="8915398" y="3581400"/>
              <a:ext cx="2880000" cy="2880000"/>
            </a:xfrm>
            <a:prstGeom prst="ellipse">
              <a:avLst/>
            </a:prstGeom>
            <a:solidFill>
              <a:srgbClr val="004A8C">
                <a:alpha val="70000"/>
              </a:srgbClr>
            </a:solidFill>
            <a:ln w="444500">
              <a:solidFill>
                <a:srgbClr val="EF8600">
                  <a:alpha val="9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72D45963-AD1F-D3CC-6AE8-940E6033E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 trans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541" y="4682538"/>
              <a:ext cx="1639714" cy="6777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Billede 15" descr="Et billede, der indeholder udendørs, sky, træ, bygning&#10;&#10;Automatisk genereret beskrivelse">
            <a:extLst>
              <a:ext uri="{FF2B5EF4-FFF2-40B4-BE49-F238E27FC236}">
                <a16:creationId xmlns:a16="http://schemas.microsoft.com/office/drawing/2014/main" id="{AB3EB6B7-B9A7-8241-0DD1-2C14990D310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r="513"/>
          <a:stretch/>
        </p:blipFill>
        <p:spPr>
          <a:xfrm rot="3085902">
            <a:off x="16641701" y="12082182"/>
            <a:ext cx="6344694" cy="3568890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29377ACE-F246-D75E-6698-06513236C484}"/>
              </a:ext>
            </a:extLst>
          </p:cNvPr>
          <p:cNvSpPr/>
          <p:nvPr/>
        </p:nvSpPr>
        <p:spPr>
          <a:xfrm>
            <a:off x="13120253" y="36379"/>
            <a:ext cx="7121800" cy="426619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F2FBF74-206C-5DC4-51B6-41F8B2CA5CDD}"/>
              </a:ext>
            </a:extLst>
          </p:cNvPr>
          <p:cNvSpPr txBox="1"/>
          <p:nvPr/>
        </p:nvSpPr>
        <p:spPr>
          <a:xfrm>
            <a:off x="13530900" y="14412603"/>
            <a:ext cx="11842226" cy="6858000"/>
          </a:xfrm>
          <a:custGeom>
            <a:avLst/>
            <a:gdLst/>
            <a:ahLst/>
            <a:cxnLst/>
            <a:rect l="l" t="t" r="r" b="b"/>
            <a:pathLst>
              <a:path w="11842226" h="6858000">
                <a:moveTo>
                  <a:pt x="3035563" y="3750522"/>
                </a:moveTo>
                <a:cubicBezTo>
                  <a:pt x="2810926" y="3751591"/>
                  <a:pt x="2653680" y="3772718"/>
                  <a:pt x="2563824" y="3813902"/>
                </a:cubicBezTo>
                <a:cubicBezTo>
                  <a:pt x="2473970" y="3855085"/>
                  <a:pt x="2429042" y="3921674"/>
                  <a:pt x="2429042" y="4013668"/>
                </a:cubicBezTo>
                <a:cubicBezTo>
                  <a:pt x="2429042" y="4079990"/>
                  <a:pt x="2449634" y="4129196"/>
                  <a:pt x="2490817" y="4161287"/>
                </a:cubicBezTo>
                <a:cubicBezTo>
                  <a:pt x="2532001" y="4193378"/>
                  <a:pt x="2585219" y="4209424"/>
                  <a:pt x="2650471" y="4209424"/>
                </a:cubicBezTo>
                <a:cubicBezTo>
                  <a:pt x="2730698" y="4209424"/>
                  <a:pt x="2804775" y="4188565"/>
                  <a:pt x="2872701" y="4146846"/>
                </a:cubicBezTo>
                <a:cubicBezTo>
                  <a:pt x="2940627" y="4105128"/>
                  <a:pt x="2994915" y="4057526"/>
                  <a:pt x="3035563" y="4004041"/>
                </a:cubicBezTo>
                <a:close/>
                <a:moveTo>
                  <a:pt x="5746226" y="3546110"/>
                </a:moveTo>
                <a:lnTo>
                  <a:pt x="5746226" y="3829293"/>
                </a:lnTo>
                <a:lnTo>
                  <a:pt x="5743351" y="3810091"/>
                </a:lnTo>
                <a:cubicBezTo>
                  <a:pt x="5739540" y="3770378"/>
                  <a:pt x="5737635" y="3729128"/>
                  <a:pt x="5737635" y="3686340"/>
                </a:cubicBezTo>
                <a:cubicBezTo>
                  <a:pt x="5737635" y="3644889"/>
                  <a:pt x="5739490" y="3604875"/>
                  <a:pt x="5743201" y="3566299"/>
                </a:cubicBezTo>
                <a:close/>
                <a:moveTo>
                  <a:pt x="4578957" y="3204974"/>
                </a:moveTo>
                <a:cubicBezTo>
                  <a:pt x="4474127" y="3204974"/>
                  <a:pt x="4392829" y="3245622"/>
                  <a:pt x="4335065" y="3326920"/>
                </a:cubicBezTo>
                <a:cubicBezTo>
                  <a:pt x="4277301" y="3408217"/>
                  <a:pt x="4248419" y="3525884"/>
                  <a:pt x="4248419" y="3679921"/>
                </a:cubicBezTo>
                <a:cubicBezTo>
                  <a:pt x="4248419" y="3848934"/>
                  <a:pt x="4275964" y="3974089"/>
                  <a:pt x="4331054" y="4055387"/>
                </a:cubicBezTo>
                <a:cubicBezTo>
                  <a:pt x="4386144" y="4136684"/>
                  <a:pt x="4461825" y="4177333"/>
                  <a:pt x="4558098" y="4177333"/>
                </a:cubicBezTo>
                <a:cubicBezTo>
                  <a:pt x="4647953" y="4177333"/>
                  <a:pt x="4725506" y="4152195"/>
                  <a:pt x="4790758" y="4101919"/>
                </a:cubicBezTo>
                <a:cubicBezTo>
                  <a:pt x="4856010" y="4051643"/>
                  <a:pt x="4905751" y="3992809"/>
                  <a:pt x="4939981" y="3925418"/>
                </a:cubicBezTo>
                <a:lnTo>
                  <a:pt x="4939981" y="3468120"/>
                </a:lnTo>
                <a:cubicBezTo>
                  <a:pt x="4906821" y="3397520"/>
                  <a:pt x="4860288" y="3336012"/>
                  <a:pt x="4800385" y="3283597"/>
                </a:cubicBezTo>
                <a:cubicBezTo>
                  <a:pt x="4740482" y="3231181"/>
                  <a:pt x="4666672" y="3204974"/>
                  <a:pt x="4578957" y="3204974"/>
                </a:cubicBezTo>
                <a:close/>
                <a:moveTo>
                  <a:pt x="9513009" y="3179301"/>
                </a:moveTo>
                <a:cubicBezTo>
                  <a:pt x="9609282" y="3179301"/>
                  <a:pt x="9688173" y="3206311"/>
                  <a:pt x="9749680" y="3260331"/>
                </a:cubicBezTo>
                <a:cubicBezTo>
                  <a:pt x="9811188" y="3314351"/>
                  <a:pt x="9843547" y="3395916"/>
                  <a:pt x="9846756" y="3505025"/>
                </a:cubicBezTo>
                <a:lnTo>
                  <a:pt x="9168030" y="3505025"/>
                </a:lnTo>
                <a:cubicBezTo>
                  <a:pt x="9174448" y="3399125"/>
                  <a:pt x="9208946" y="3318362"/>
                  <a:pt x="9271524" y="3262738"/>
                </a:cubicBezTo>
                <a:cubicBezTo>
                  <a:pt x="9334101" y="3207113"/>
                  <a:pt x="9414597" y="3179301"/>
                  <a:pt x="9513009" y="3179301"/>
                </a:cubicBezTo>
                <a:close/>
                <a:moveTo>
                  <a:pt x="6512634" y="3179301"/>
                </a:moveTo>
                <a:cubicBezTo>
                  <a:pt x="6608907" y="3179301"/>
                  <a:pt x="6687798" y="3206311"/>
                  <a:pt x="6749305" y="3260331"/>
                </a:cubicBezTo>
                <a:cubicBezTo>
                  <a:pt x="6810814" y="3314351"/>
                  <a:pt x="6843172" y="3395916"/>
                  <a:pt x="6846381" y="3505025"/>
                </a:cubicBezTo>
                <a:lnTo>
                  <a:pt x="6167655" y="3505025"/>
                </a:lnTo>
                <a:cubicBezTo>
                  <a:pt x="6174073" y="3399125"/>
                  <a:pt x="6208571" y="3318362"/>
                  <a:pt x="6271149" y="3262738"/>
                </a:cubicBezTo>
                <a:cubicBezTo>
                  <a:pt x="6333726" y="3207113"/>
                  <a:pt x="6414222" y="3179301"/>
                  <a:pt x="6512634" y="3179301"/>
                </a:cubicBezTo>
                <a:close/>
                <a:moveTo>
                  <a:pt x="8540398" y="2887272"/>
                </a:moveTo>
                <a:cubicBezTo>
                  <a:pt x="8424871" y="2887272"/>
                  <a:pt x="8326458" y="2912410"/>
                  <a:pt x="8245161" y="2962686"/>
                </a:cubicBezTo>
                <a:cubicBezTo>
                  <a:pt x="8163863" y="3012962"/>
                  <a:pt x="8102890" y="3085167"/>
                  <a:pt x="8062242" y="3179301"/>
                </a:cubicBezTo>
                <a:lnTo>
                  <a:pt x="8054219" y="2908131"/>
                </a:lnTo>
                <a:lnTo>
                  <a:pt x="7646663" y="2908131"/>
                </a:lnTo>
                <a:lnTo>
                  <a:pt x="7646663" y="4474175"/>
                </a:lnTo>
                <a:lnTo>
                  <a:pt x="8071869" y="4474175"/>
                </a:lnTo>
                <a:lnTo>
                  <a:pt x="8071869" y="3432820"/>
                </a:lnTo>
                <a:cubicBezTo>
                  <a:pt x="8106099" y="3384684"/>
                  <a:pt x="8146748" y="3346977"/>
                  <a:pt x="8193815" y="3319699"/>
                </a:cubicBezTo>
                <a:cubicBezTo>
                  <a:pt x="8240881" y="3292422"/>
                  <a:pt x="8293297" y="3273167"/>
                  <a:pt x="8351061" y="3261935"/>
                </a:cubicBezTo>
                <a:cubicBezTo>
                  <a:pt x="8408825" y="3250704"/>
                  <a:pt x="8469263" y="3245087"/>
                  <a:pt x="8532376" y="3245087"/>
                </a:cubicBezTo>
                <a:lnTo>
                  <a:pt x="8572490" y="3245087"/>
                </a:lnTo>
                <a:lnTo>
                  <a:pt x="8572490" y="2887272"/>
                </a:lnTo>
                <a:close/>
                <a:moveTo>
                  <a:pt x="9513009" y="2884063"/>
                </a:moveTo>
                <a:cubicBezTo>
                  <a:pt x="9345066" y="2884063"/>
                  <a:pt x="9203598" y="2916422"/>
                  <a:pt x="9088605" y="2981138"/>
                </a:cubicBezTo>
                <a:cubicBezTo>
                  <a:pt x="8973612" y="3045855"/>
                  <a:pt x="8886431" y="3138117"/>
                  <a:pt x="8827062" y="3257924"/>
                </a:cubicBezTo>
                <a:cubicBezTo>
                  <a:pt x="8767694" y="3377731"/>
                  <a:pt x="8738010" y="3520536"/>
                  <a:pt x="8738010" y="3686340"/>
                </a:cubicBezTo>
                <a:cubicBezTo>
                  <a:pt x="8738010" y="3857492"/>
                  <a:pt x="8768496" y="4004041"/>
                  <a:pt x="8829469" y="4125987"/>
                </a:cubicBezTo>
                <a:cubicBezTo>
                  <a:pt x="8890442" y="4247933"/>
                  <a:pt x="8980297" y="4341265"/>
                  <a:pt x="9099034" y="4405981"/>
                </a:cubicBezTo>
                <a:cubicBezTo>
                  <a:pt x="9217771" y="4470698"/>
                  <a:pt x="9364320" y="4503057"/>
                  <a:pt x="9538682" y="4503057"/>
                </a:cubicBezTo>
                <a:cubicBezTo>
                  <a:pt x="9680952" y="4503057"/>
                  <a:pt x="9805305" y="4483000"/>
                  <a:pt x="9911740" y="4442886"/>
                </a:cubicBezTo>
                <a:cubicBezTo>
                  <a:pt x="10018176" y="4402772"/>
                  <a:pt x="10102147" y="4342067"/>
                  <a:pt x="10163655" y="4260769"/>
                </a:cubicBezTo>
                <a:cubicBezTo>
                  <a:pt x="10225163" y="4179472"/>
                  <a:pt x="10258591" y="4077850"/>
                  <a:pt x="10263940" y="3955904"/>
                </a:cubicBezTo>
                <a:lnTo>
                  <a:pt x="9845151" y="3955904"/>
                </a:lnTo>
                <a:cubicBezTo>
                  <a:pt x="9844082" y="4035062"/>
                  <a:pt x="9815735" y="4094698"/>
                  <a:pt x="9760110" y="4134812"/>
                </a:cubicBezTo>
                <a:cubicBezTo>
                  <a:pt x="9704486" y="4174926"/>
                  <a:pt x="9630676" y="4194983"/>
                  <a:pt x="9538682" y="4194983"/>
                </a:cubicBezTo>
                <a:cubicBezTo>
                  <a:pt x="9449898" y="4194983"/>
                  <a:pt x="9378226" y="4175461"/>
                  <a:pt x="9323672" y="4136417"/>
                </a:cubicBezTo>
                <a:cubicBezTo>
                  <a:pt x="9269117" y="4097372"/>
                  <a:pt x="9229271" y="4045759"/>
                  <a:pt x="9204132" y="3981577"/>
                </a:cubicBezTo>
                <a:cubicBezTo>
                  <a:pt x="9178994" y="3917395"/>
                  <a:pt x="9165356" y="3848399"/>
                  <a:pt x="9163216" y="3774590"/>
                </a:cubicBezTo>
                <a:lnTo>
                  <a:pt x="10262335" y="3774590"/>
                </a:lnTo>
                <a:cubicBezTo>
                  <a:pt x="10264475" y="3762823"/>
                  <a:pt x="10266079" y="3745975"/>
                  <a:pt x="10267149" y="3724047"/>
                </a:cubicBezTo>
                <a:cubicBezTo>
                  <a:pt x="10268219" y="3702118"/>
                  <a:pt x="10268753" y="3684735"/>
                  <a:pt x="10268753" y="3671899"/>
                </a:cubicBezTo>
                <a:cubicBezTo>
                  <a:pt x="10268753" y="3419449"/>
                  <a:pt x="10201095" y="3225031"/>
                  <a:pt x="10065777" y="3088644"/>
                </a:cubicBezTo>
                <a:cubicBezTo>
                  <a:pt x="9930460" y="2952257"/>
                  <a:pt x="9746204" y="2884063"/>
                  <a:pt x="9513009" y="2884063"/>
                </a:cubicBezTo>
                <a:close/>
                <a:moveTo>
                  <a:pt x="2778835" y="2884063"/>
                </a:moveTo>
                <a:cubicBezTo>
                  <a:pt x="2878317" y="2884063"/>
                  <a:pt x="2969242" y="2892353"/>
                  <a:pt x="3051609" y="2908934"/>
                </a:cubicBezTo>
                <a:cubicBezTo>
                  <a:pt x="3133976" y="2925514"/>
                  <a:pt x="3205378" y="2954128"/>
                  <a:pt x="3265817" y="2994777"/>
                </a:cubicBezTo>
                <a:cubicBezTo>
                  <a:pt x="3326255" y="3035426"/>
                  <a:pt x="3373054" y="3090783"/>
                  <a:pt x="3406215" y="3160849"/>
                </a:cubicBezTo>
                <a:cubicBezTo>
                  <a:pt x="3439376" y="3230914"/>
                  <a:pt x="3455956" y="3318362"/>
                  <a:pt x="3455956" y="3423193"/>
                </a:cubicBezTo>
                <a:lnTo>
                  <a:pt x="3455956" y="4474175"/>
                </a:lnTo>
                <a:lnTo>
                  <a:pt x="3058027" y="4474175"/>
                </a:lnTo>
                <a:lnTo>
                  <a:pt x="3045190" y="4270397"/>
                </a:lnTo>
                <a:cubicBezTo>
                  <a:pt x="2978869" y="4346346"/>
                  <a:pt x="2901850" y="4403842"/>
                  <a:pt x="2814135" y="4442886"/>
                </a:cubicBezTo>
                <a:cubicBezTo>
                  <a:pt x="2726419" y="4481930"/>
                  <a:pt x="2625332" y="4501452"/>
                  <a:pt x="2510874" y="4501452"/>
                </a:cubicBezTo>
                <a:cubicBezTo>
                  <a:pt x="2422089" y="4501452"/>
                  <a:pt x="2339187" y="4484337"/>
                  <a:pt x="2262168" y="4450107"/>
                </a:cubicBezTo>
                <a:cubicBezTo>
                  <a:pt x="2185150" y="4415876"/>
                  <a:pt x="2122840" y="4364263"/>
                  <a:pt x="2075238" y="4295267"/>
                </a:cubicBezTo>
                <a:cubicBezTo>
                  <a:pt x="2027636" y="4226272"/>
                  <a:pt x="2003835" y="4139893"/>
                  <a:pt x="2003835" y="4036132"/>
                </a:cubicBezTo>
                <a:cubicBezTo>
                  <a:pt x="2003835" y="3891722"/>
                  <a:pt x="2047158" y="3782880"/>
                  <a:pt x="2133804" y="3709606"/>
                </a:cubicBezTo>
                <a:cubicBezTo>
                  <a:pt x="2220450" y="3636331"/>
                  <a:pt x="2341594" y="3586590"/>
                  <a:pt x="2497236" y="3560382"/>
                </a:cubicBezTo>
                <a:cubicBezTo>
                  <a:pt x="2652877" y="3534174"/>
                  <a:pt x="2833924" y="3518931"/>
                  <a:pt x="3040377" y="3514652"/>
                </a:cubicBezTo>
                <a:lnTo>
                  <a:pt x="3040377" y="3431216"/>
                </a:lnTo>
                <a:cubicBezTo>
                  <a:pt x="3040377" y="3329594"/>
                  <a:pt x="3016041" y="3260063"/>
                  <a:pt x="2967370" y="3222624"/>
                </a:cubicBezTo>
                <a:cubicBezTo>
                  <a:pt x="2918698" y="3185184"/>
                  <a:pt x="2855853" y="3166464"/>
                  <a:pt x="2778835" y="3166464"/>
                </a:cubicBezTo>
                <a:cubicBezTo>
                  <a:pt x="2694328" y="3166464"/>
                  <a:pt x="2624797" y="3186521"/>
                  <a:pt x="2570243" y="3226635"/>
                </a:cubicBezTo>
                <a:cubicBezTo>
                  <a:pt x="2515688" y="3266749"/>
                  <a:pt x="2488410" y="3331733"/>
                  <a:pt x="2488410" y="3421588"/>
                </a:cubicBezTo>
                <a:lnTo>
                  <a:pt x="2090481" y="3421588"/>
                </a:lnTo>
                <a:cubicBezTo>
                  <a:pt x="2090481" y="3287876"/>
                  <a:pt x="2119631" y="3181975"/>
                  <a:pt x="2177929" y="3103887"/>
                </a:cubicBezTo>
                <a:cubicBezTo>
                  <a:pt x="2236228" y="3025799"/>
                  <a:pt x="2316991" y="2969639"/>
                  <a:pt x="2420217" y="2935409"/>
                </a:cubicBezTo>
                <a:cubicBezTo>
                  <a:pt x="2523443" y="2901178"/>
                  <a:pt x="2642983" y="2884063"/>
                  <a:pt x="2778835" y="2884063"/>
                </a:cubicBezTo>
                <a:close/>
                <a:moveTo>
                  <a:pt x="450879" y="2688307"/>
                </a:moveTo>
                <a:lnTo>
                  <a:pt x="450879" y="3275574"/>
                </a:lnTo>
                <a:lnTo>
                  <a:pt x="813508" y="3275574"/>
                </a:lnTo>
                <a:cubicBezTo>
                  <a:pt x="884108" y="3275574"/>
                  <a:pt x="944814" y="3264342"/>
                  <a:pt x="995625" y="3241878"/>
                </a:cubicBezTo>
                <a:cubicBezTo>
                  <a:pt x="1046436" y="3219415"/>
                  <a:pt x="1085747" y="3185719"/>
                  <a:pt x="1113560" y="3140791"/>
                </a:cubicBezTo>
                <a:cubicBezTo>
                  <a:pt x="1141372" y="3095864"/>
                  <a:pt x="1155278" y="3040774"/>
                  <a:pt x="1155278" y="2975523"/>
                </a:cubicBezTo>
                <a:cubicBezTo>
                  <a:pt x="1155278" y="2880319"/>
                  <a:pt x="1126396" y="2808649"/>
                  <a:pt x="1068632" y="2760512"/>
                </a:cubicBezTo>
                <a:cubicBezTo>
                  <a:pt x="1010868" y="2712376"/>
                  <a:pt x="934384" y="2688307"/>
                  <a:pt x="839181" y="2688307"/>
                </a:cubicBezTo>
                <a:close/>
                <a:moveTo>
                  <a:pt x="10714429" y="2539084"/>
                </a:moveTo>
                <a:lnTo>
                  <a:pt x="10714429" y="2908131"/>
                </a:lnTo>
                <a:lnTo>
                  <a:pt x="10454491" y="2908131"/>
                </a:lnTo>
                <a:lnTo>
                  <a:pt x="10454491" y="3235460"/>
                </a:lnTo>
                <a:lnTo>
                  <a:pt x="10714429" y="3235460"/>
                </a:lnTo>
                <a:lnTo>
                  <a:pt x="10714429" y="3928627"/>
                </a:lnTo>
                <a:cubicBezTo>
                  <a:pt x="10714429" y="4056991"/>
                  <a:pt x="10731544" y="4161020"/>
                  <a:pt x="10765774" y="4240713"/>
                </a:cubicBezTo>
                <a:cubicBezTo>
                  <a:pt x="10800005" y="4320405"/>
                  <a:pt x="10860710" y="4379239"/>
                  <a:pt x="10947891" y="4417213"/>
                </a:cubicBezTo>
                <a:cubicBezTo>
                  <a:pt x="11035072" y="4455188"/>
                  <a:pt x="11157820" y="4474175"/>
                  <a:pt x="11316136" y="4474175"/>
                </a:cubicBezTo>
                <a:lnTo>
                  <a:pt x="11481405" y="4474175"/>
                </a:lnTo>
                <a:lnTo>
                  <a:pt x="11481405" y="4145242"/>
                </a:lnTo>
                <a:lnTo>
                  <a:pt x="11330577" y="4145242"/>
                </a:lnTo>
                <a:cubicBezTo>
                  <a:pt x="11249280" y="4145242"/>
                  <a:pt x="11197132" y="4125452"/>
                  <a:pt x="11174133" y="4085873"/>
                </a:cubicBezTo>
                <a:cubicBezTo>
                  <a:pt x="11151134" y="4046294"/>
                  <a:pt x="11139635" y="3985321"/>
                  <a:pt x="11139635" y="3902954"/>
                </a:cubicBezTo>
                <a:lnTo>
                  <a:pt x="11139635" y="3235460"/>
                </a:lnTo>
                <a:lnTo>
                  <a:pt x="11481405" y="3235460"/>
                </a:lnTo>
                <a:lnTo>
                  <a:pt x="11481405" y="2908131"/>
                </a:lnTo>
                <a:lnTo>
                  <a:pt x="11139635" y="2908131"/>
                </a:lnTo>
                <a:lnTo>
                  <a:pt x="11139635" y="2539084"/>
                </a:lnTo>
                <a:close/>
                <a:moveTo>
                  <a:pt x="4939981" y="2314447"/>
                </a:moveTo>
                <a:lnTo>
                  <a:pt x="5365188" y="2314447"/>
                </a:lnTo>
                <a:lnTo>
                  <a:pt x="5365188" y="4474175"/>
                </a:lnTo>
                <a:lnTo>
                  <a:pt x="4957631" y="4474175"/>
                </a:lnTo>
                <a:lnTo>
                  <a:pt x="4939981" y="4251142"/>
                </a:lnTo>
                <a:cubicBezTo>
                  <a:pt x="4884357" y="4328161"/>
                  <a:pt x="4815361" y="4389134"/>
                  <a:pt x="4732994" y="4434061"/>
                </a:cubicBezTo>
                <a:cubicBezTo>
                  <a:pt x="4650627" y="4478989"/>
                  <a:pt x="4550610" y="4501452"/>
                  <a:pt x="4432943" y="4501452"/>
                </a:cubicBezTo>
                <a:cubicBezTo>
                  <a:pt x="4315276" y="4501452"/>
                  <a:pt x="4209643" y="4472036"/>
                  <a:pt x="4116044" y="4413202"/>
                </a:cubicBezTo>
                <a:cubicBezTo>
                  <a:pt x="4022445" y="4354368"/>
                  <a:pt x="3948635" y="4264246"/>
                  <a:pt x="3894616" y="4142835"/>
                </a:cubicBezTo>
                <a:cubicBezTo>
                  <a:pt x="3840595" y="4021424"/>
                  <a:pt x="3813586" y="3867119"/>
                  <a:pt x="3813586" y="3679921"/>
                </a:cubicBezTo>
                <a:cubicBezTo>
                  <a:pt x="3813586" y="3499142"/>
                  <a:pt x="3842735" y="3349918"/>
                  <a:pt x="3901034" y="3232251"/>
                </a:cubicBezTo>
                <a:cubicBezTo>
                  <a:pt x="3959332" y="3114584"/>
                  <a:pt x="4038223" y="3026868"/>
                  <a:pt x="4137705" y="2969104"/>
                </a:cubicBezTo>
                <a:cubicBezTo>
                  <a:pt x="4237188" y="2911341"/>
                  <a:pt x="4348971" y="2882458"/>
                  <a:pt x="4473057" y="2882458"/>
                </a:cubicBezTo>
                <a:cubicBezTo>
                  <a:pt x="4582166" y="2882458"/>
                  <a:pt x="4675765" y="2904922"/>
                  <a:pt x="4753853" y="2949850"/>
                </a:cubicBezTo>
                <a:cubicBezTo>
                  <a:pt x="4831941" y="2994777"/>
                  <a:pt x="4893984" y="3053611"/>
                  <a:pt x="4939981" y="3126351"/>
                </a:cubicBezTo>
                <a:close/>
                <a:moveTo>
                  <a:pt x="0" y="2314447"/>
                </a:moveTo>
                <a:lnTo>
                  <a:pt x="888922" y="2314447"/>
                </a:lnTo>
                <a:cubicBezTo>
                  <a:pt x="1027983" y="2314447"/>
                  <a:pt x="1152069" y="2333969"/>
                  <a:pt x="1261178" y="2373013"/>
                </a:cubicBezTo>
                <a:cubicBezTo>
                  <a:pt x="1370288" y="2412057"/>
                  <a:pt x="1456667" y="2475169"/>
                  <a:pt x="1520314" y="2562350"/>
                </a:cubicBezTo>
                <a:cubicBezTo>
                  <a:pt x="1583961" y="2649531"/>
                  <a:pt x="1615785" y="2765326"/>
                  <a:pt x="1615785" y="2909736"/>
                </a:cubicBezTo>
                <a:cubicBezTo>
                  <a:pt x="1615785" y="3046658"/>
                  <a:pt x="1579147" y="3162720"/>
                  <a:pt x="1505873" y="3257924"/>
                </a:cubicBezTo>
                <a:cubicBezTo>
                  <a:pt x="1432598" y="3353127"/>
                  <a:pt x="1321616" y="3421053"/>
                  <a:pt x="1172928" y="3461702"/>
                </a:cubicBezTo>
                <a:cubicBezTo>
                  <a:pt x="1263853" y="3475608"/>
                  <a:pt x="1336592" y="3503153"/>
                  <a:pt x="1391147" y="3544337"/>
                </a:cubicBezTo>
                <a:cubicBezTo>
                  <a:pt x="1445702" y="3585520"/>
                  <a:pt x="1489827" y="3640877"/>
                  <a:pt x="1523523" y="3710408"/>
                </a:cubicBezTo>
                <a:cubicBezTo>
                  <a:pt x="1557218" y="3779938"/>
                  <a:pt x="1587972" y="3865514"/>
                  <a:pt x="1615785" y="3967136"/>
                </a:cubicBezTo>
                <a:lnTo>
                  <a:pt x="1758590" y="4474175"/>
                </a:lnTo>
                <a:lnTo>
                  <a:pt x="1286851" y="4474175"/>
                </a:lnTo>
                <a:lnTo>
                  <a:pt x="1185764" y="4056991"/>
                </a:lnTo>
                <a:cubicBezTo>
                  <a:pt x="1164370" y="3962857"/>
                  <a:pt x="1139767" y="3885839"/>
                  <a:pt x="1111955" y="3825936"/>
                </a:cubicBezTo>
                <a:cubicBezTo>
                  <a:pt x="1084143" y="3766032"/>
                  <a:pt x="1046436" y="3721372"/>
                  <a:pt x="998834" y="3691955"/>
                </a:cubicBezTo>
                <a:cubicBezTo>
                  <a:pt x="951232" y="3662539"/>
                  <a:pt x="885713" y="3647830"/>
                  <a:pt x="802276" y="3647830"/>
                </a:cubicBezTo>
                <a:lnTo>
                  <a:pt x="450879" y="3647830"/>
                </a:lnTo>
                <a:lnTo>
                  <a:pt x="450879" y="4474175"/>
                </a:lnTo>
                <a:lnTo>
                  <a:pt x="0" y="4474175"/>
                </a:lnTo>
                <a:close/>
                <a:moveTo>
                  <a:pt x="2796485" y="2274333"/>
                </a:moveTo>
                <a:cubicBezTo>
                  <a:pt x="2755836" y="2274333"/>
                  <a:pt x="2722141" y="2287704"/>
                  <a:pt x="2695398" y="2314447"/>
                </a:cubicBezTo>
                <a:cubicBezTo>
                  <a:pt x="2668656" y="2341189"/>
                  <a:pt x="2655284" y="2375420"/>
                  <a:pt x="2655284" y="2417138"/>
                </a:cubicBezTo>
                <a:cubicBezTo>
                  <a:pt x="2655284" y="2458856"/>
                  <a:pt x="2668656" y="2493354"/>
                  <a:pt x="2695398" y="2520632"/>
                </a:cubicBezTo>
                <a:cubicBezTo>
                  <a:pt x="2722141" y="2547909"/>
                  <a:pt x="2755836" y="2561548"/>
                  <a:pt x="2796485" y="2561548"/>
                </a:cubicBezTo>
                <a:cubicBezTo>
                  <a:pt x="2838203" y="2561548"/>
                  <a:pt x="2872166" y="2547909"/>
                  <a:pt x="2898374" y="2520632"/>
                </a:cubicBezTo>
                <a:cubicBezTo>
                  <a:pt x="2924582" y="2493354"/>
                  <a:pt x="2937685" y="2458856"/>
                  <a:pt x="2937685" y="2417138"/>
                </a:cubicBezTo>
                <a:cubicBezTo>
                  <a:pt x="2937685" y="2375420"/>
                  <a:pt x="2924582" y="2341189"/>
                  <a:pt x="2898374" y="2314447"/>
                </a:cubicBezTo>
                <a:cubicBezTo>
                  <a:pt x="2872166" y="2287704"/>
                  <a:pt x="2838203" y="2274333"/>
                  <a:pt x="2796485" y="2274333"/>
                </a:cubicBezTo>
                <a:close/>
                <a:moveTo>
                  <a:pt x="2796485" y="2094623"/>
                </a:moveTo>
                <a:cubicBezTo>
                  <a:pt x="2895967" y="2094623"/>
                  <a:pt x="2978067" y="2124040"/>
                  <a:pt x="3042783" y="2182873"/>
                </a:cubicBezTo>
                <a:cubicBezTo>
                  <a:pt x="3107501" y="2241707"/>
                  <a:pt x="3139859" y="2319795"/>
                  <a:pt x="3139859" y="2417138"/>
                </a:cubicBezTo>
                <a:cubicBezTo>
                  <a:pt x="3139859" y="2516620"/>
                  <a:pt x="3107501" y="2595778"/>
                  <a:pt x="3042783" y="2654612"/>
                </a:cubicBezTo>
                <a:cubicBezTo>
                  <a:pt x="2978067" y="2713445"/>
                  <a:pt x="2895967" y="2742862"/>
                  <a:pt x="2796485" y="2742862"/>
                </a:cubicBezTo>
                <a:cubicBezTo>
                  <a:pt x="2697003" y="2742862"/>
                  <a:pt x="2614903" y="2713445"/>
                  <a:pt x="2550186" y="2654612"/>
                </a:cubicBezTo>
                <a:cubicBezTo>
                  <a:pt x="2485469" y="2595778"/>
                  <a:pt x="2453111" y="2516620"/>
                  <a:pt x="2453111" y="2417138"/>
                </a:cubicBezTo>
                <a:cubicBezTo>
                  <a:pt x="2453111" y="2319795"/>
                  <a:pt x="2485469" y="2241707"/>
                  <a:pt x="2550186" y="2182873"/>
                </a:cubicBezTo>
                <a:cubicBezTo>
                  <a:pt x="2614903" y="2124040"/>
                  <a:pt x="2697003" y="2094623"/>
                  <a:pt x="2796485" y="2094623"/>
                </a:cubicBezTo>
                <a:close/>
                <a:moveTo>
                  <a:pt x="5746226" y="0"/>
                </a:moveTo>
                <a:lnTo>
                  <a:pt x="11842226" y="0"/>
                </a:lnTo>
                <a:lnTo>
                  <a:pt x="11842226" y="6858000"/>
                </a:lnTo>
                <a:lnTo>
                  <a:pt x="5746226" y="6858000"/>
                </a:lnTo>
                <a:lnTo>
                  <a:pt x="5746226" y="3829293"/>
                </a:lnTo>
                <a:lnTo>
                  <a:pt x="5760500" y="3924615"/>
                </a:lnTo>
                <a:cubicBezTo>
                  <a:pt x="5775743" y="3997890"/>
                  <a:pt x="5798608" y="4065014"/>
                  <a:pt x="5829094" y="4125987"/>
                </a:cubicBezTo>
                <a:cubicBezTo>
                  <a:pt x="5890067" y="4247933"/>
                  <a:pt x="5979922" y="4341265"/>
                  <a:pt x="6098659" y="4405981"/>
                </a:cubicBezTo>
                <a:cubicBezTo>
                  <a:pt x="6217396" y="4470698"/>
                  <a:pt x="6363946" y="4503057"/>
                  <a:pt x="6538306" y="4503057"/>
                </a:cubicBezTo>
                <a:cubicBezTo>
                  <a:pt x="6680577" y="4503057"/>
                  <a:pt x="6804930" y="4483000"/>
                  <a:pt x="6911365" y="4442886"/>
                </a:cubicBezTo>
                <a:cubicBezTo>
                  <a:pt x="7017801" y="4402772"/>
                  <a:pt x="7101773" y="4342067"/>
                  <a:pt x="7163280" y="4260769"/>
                </a:cubicBezTo>
                <a:cubicBezTo>
                  <a:pt x="7224788" y="4179472"/>
                  <a:pt x="7258217" y="4077850"/>
                  <a:pt x="7263564" y="3955904"/>
                </a:cubicBezTo>
                <a:lnTo>
                  <a:pt x="6844776" y="3955904"/>
                </a:lnTo>
                <a:cubicBezTo>
                  <a:pt x="6843707" y="4035062"/>
                  <a:pt x="6815360" y="4094698"/>
                  <a:pt x="6759735" y="4134812"/>
                </a:cubicBezTo>
                <a:cubicBezTo>
                  <a:pt x="6704111" y="4174926"/>
                  <a:pt x="6630301" y="4194983"/>
                  <a:pt x="6538306" y="4194983"/>
                </a:cubicBezTo>
                <a:cubicBezTo>
                  <a:pt x="6449522" y="4194983"/>
                  <a:pt x="6377851" y="4175461"/>
                  <a:pt x="6323296" y="4136417"/>
                </a:cubicBezTo>
                <a:cubicBezTo>
                  <a:pt x="6268742" y="4097372"/>
                  <a:pt x="6228896" y="4045759"/>
                  <a:pt x="6203758" y="3981577"/>
                </a:cubicBezTo>
                <a:cubicBezTo>
                  <a:pt x="6178620" y="3917395"/>
                  <a:pt x="6164981" y="3848399"/>
                  <a:pt x="6162842" y="3774590"/>
                </a:cubicBezTo>
                <a:lnTo>
                  <a:pt x="7261960" y="3774590"/>
                </a:lnTo>
                <a:cubicBezTo>
                  <a:pt x="7264100" y="3762823"/>
                  <a:pt x="7265704" y="3745975"/>
                  <a:pt x="7266774" y="3724047"/>
                </a:cubicBezTo>
                <a:cubicBezTo>
                  <a:pt x="7267844" y="3702118"/>
                  <a:pt x="7268378" y="3684735"/>
                  <a:pt x="7268378" y="3671899"/>
                </a:cubicBezTo>
                <a:cubicBezTo>
                  <a:pt x="7268378" y="3419449"/>
                  <a:pt x="7200720" y="3225031"/>
                  <a:pt x="7065402" y="3088644"/>
                </a:cubicBezTo>
                <a:cubicBezTo>
                  <a:pt x="6930085" y="2952257"/>
                  <a:pt x="6745829" y="2884063"/>
                  <a:pt x="6512634" y="2884063"/>
                </a:cubicBezTo>
                <a:cubicBezTo>
                  <a:pt x="6344691" y="2884063"/>
                  <a:pt x="6203223" y="2916422"/>
                  <a:pt x="6088230" y="2981138"/>
                </a:cubicBezTo>
                <a:cubicBezTo>
                  <a:pt x="5973237" y="3045855"/>
                  <a:pt x="5886056" y="3138117"/>
                  <a:pt x="5826688" y="3257924"/>
                </a:cubicBezTo>
                <a:cubicBezTo>
                  <a:pt x="5797004" y="3317827"/>
                  <a:pt x="5774740" y="3383480"/>
                  <a:pt x="5759898" y="3454883"/>
                </a:cubicBezTo>
                <a:lnTo>
                  <a:pt x="5746226" y="3546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3FE9167E-D2EA-4F45-097C-6D669B809A6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21145250">
            <a:off x="8718009" y="8460704"/>
            <a:ext cx="4152945" cy="1085303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3CB51ECA-B1A2-D44F-3277-A430D20B9A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438622">
            <a:off x="26213974" y="7402257"/>
            <a:ext cx="4908952" cy="3202197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91D33E75-670E-6811-5A3E-BE46E54D57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 rot="20141849">
            <a:off x="10475617" y="15308212"/>
            <a:ext cx="5411016" cy="2874144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56D2557C-EAEC-9C16-7C6E-B4D22A2522D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0000"/>
          </a:blip>
          <a:stretch>
            <a:fillRect/>
          </a:stretch>
        </p:blipFill>
        <p:spPr>
          <a:xfrm rot="1173010">
            <a:off x="23814121" y="15651749"/>
            <a:ext cx="4795213" cy="1846720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8EC5C9B5-C29B-7533-EFE1-C3CB202BB08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0000"/>
          </a:blip>
          <a:stretch>
            <a:fillRect/>
          </a:stretch>
        </p:blipFill>
        <p:spPr>
          <a:xfrm>
            <a:off x="-5348517" y="7728310"/>
            <a:ext cx="7337021" cy="6468301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54C38186-0B47-9C8F-EA3C-B5D878AADF7A}"/>
              </a:ext>
            </a:extLst>
          </p:cNvPr>
          <p:cNvSpPr txBox="1"/>
          <p:nvPr/>
        </p:nvSpPr>
        <p:spPr>
          <a:xfrm>
            <a:off x="22005458" y="8207721"/>
            <a:ext cx="327580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 boliger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matrikel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1" i="0" u="none" strike="noStrike" kern="1200" cap="none" spc="0" normalizeH="0" baseline="0" noProof="0" dirty="0">
              <a:ln w="25400">
                <a:solidFill>
                  <a:srgbClr val="0E2841">
                    <a:alpha val="80000"/>
                  </a:srgbClr>
                </a:solidFill>
              </a:ln>
              <a:solidFill>
                <a:srgbClr val="E97132">
                  <a:alpha val="2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11 uregistrerede bygninger </a:t>
            </a: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52016889-50CB-BCDD-D1A5-DC2FC7BAFCEA}"/>
              </a:ext>
            </a:extLst>
          </p:cNvPr>
          <p:cNvSpPr/>
          <p:nvPr/>
        </p:nvSpPr>
        <p:spPr>
          <a:xfrm>
            <a:off x="3859141" y="7767363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Gangetegn 30">
            <a:extLst>
              <a:ext uri="{FF2B5EF4-FFF2-40B4-BE49-F238E27FC236}">
                <a16:creationId xmlns:a16="http://schemas.microsoft.com/office/drawing/2014/main" id="{239A4E53-7052-87B6-A2AC-BC6F615D3703}"/>
              </a:ext>
            </a:extLst>
          </p:cNvPr>
          <p:cNvSpPr/>
          <p:nvPr/>
        </p:nvSpPr>
        <p:spPr>
          <a:xfrm>
            <a:off x="4039922" y="792690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B58107DA-445A-AF7F-765B-B5BE8A039410}"/>
              </a:ext>
            </a:extLst>
          </p:cNvPr>
          <p:cNvSpPr/>
          <p:nvPr/>
        </p:nvSpPr>
        <p:spPr>
          <a:xfrm>
            <a:off x="3878463" y="800842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Gangetegn 60">
            <a:extLst>
              <a:ext uri="{FF2B5EF4-FFF2-40B4-BE49-F238E27FC236}">
                <a16:creationId xmlns:a16="http://schemas.microsoft.com/office/drawing/2014/main" id="{966B736D-9AB6-A6E4-BE5F-D3EBB8722060}"/>
              </a:ext>
            </a:extLst>
          </p:cNvPr>
          <p:cNvSpPr/>
          <p:nvPr/>
        </p:nvSpPr>
        <p:spPr>
          <a:xfrm>
            <a:off x="3623087" y="796164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2" name="Gangetegn 61">
            <a:extLst>
              <a:ext uri="{FF2B5EF4-FFF2-40B4-BE49-F238E27FC236}">
                <a16:creationId xmlns:a16="http://schemas.microsoft.com/office/drawing/2014/main" id="{1D509074-7A6C-A5CF-12BE-55B8237FF9F3}"/>
              </a:ext>
            </a:extLst>
          </p:cNvPr>
          <p:cNvSpPr/>
          <p:nvPr/>
        </p:nvSpPr>
        <p:spPr>
          <a:xfrm>
            <a:off x="3852112" y="7981126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3" name="Gangetegn 62">
            <a:extLst>
              <a:ext uri="{FF2B5EF4-FFF2-40B4-BE49-F238E27FC236}">
                <a16:creationId xmlns:a16="http://schemas.microsoft.com/office/drawing/2014/main" id="{488102B7-0437-212F-596D-EB57E8F95813}"/>
              </a:ext>
            </a:extLst>
          </p:cNvPr>
          <p:cNvSpPr/>
          <p:nvPr/>
        </p:nvSpPr>
        <p:spPr>
          <a:xfrm>
            <a:off x="3833281" y="7862006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Gangetegn 63">
            <a:extLst>
              <a:ext uri="{FF2B5EF4-FFF2-40B4-BE49-F238E27FC236}">
                <a16:creationId xmlns:a16="http://schemas.microsoft.com/office/drawing/2014/main" id="{3F167BC8-AB52-D875-169D-5723132EAC58}"/>
              </a:ext>
            </a:extLst>
          </p:cNvPr>
          <p:cNvSpPr/>
          <p:nvPr/>
        </p:nvSpPr>
        <p:spPr>
          <a:xfrm>
            <a:off x="3742982" y="8120844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5" name="Gangetegn 64">
            <a:extLst>
              <a:ext uri="{FF2B5EF4-FFF2-40B4-BE49-F238E27FC236}">
                <a16:creationId xmlns:a16="http://schemas.microsoft.com/office/drawing/2014/main" id="{0A33CC0D-62E9-0653-1182-6424FB067AAF}"/>
              </a:ext>
            </a:extLst>
          </p:cNvPr>
          <p:cNvSpPr/>
          <p:nvPr/>
        </p:nvSpPr>
        <p:spPr>
          <a:xfrm>
            <a:off x="3779912" y="7921566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6" name="Gangetegn 65">
            <a:extLst>
              <a:ext uri="{FF2B5EF4-FFF2-40B4-BE49-F238E27FC236}">
                <a16:creationId xmlns:a16="http://schemas.microsoft.com/office/drawing/2014/main" id="{FC0AB602-9580-70E3-F77C-F7FDB0FC4D2D}"/>
              </a:ext>
            </a:extLst>
          </p:cNvPr>
          <p:cNvSpPr/>
          <p:nvPr/>
        </p:nvSpPr>
        <p:spPr>
          <a:xfrm>
            <a:off x="3874622" y="802620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7" name="Gangetegn 66">
            <a:extLst>
              <a:ext uri="{FF2B5EF4-FFF2-40B4-BE49-F238E27FC236}">
                <a16:creationId xmlns:a16="http://schemas.microsoft.com/office/drawing/2014/main" id="{E655F33F-0F68-02BB-F60B-063CF07276CA}"/>
              </a:ext>
            </a:extLst>
          </p:cNvPr>
          <p:cNvSpPr/>
          <p:nvPr/>
        </p:nvSpPr>
        <p:spPr>
          <a:xfrm>
            <a:off x="3911552" y="7988106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Gangetegn 72">
            <a:extLst>
              <a:ext uri="{FF2B5EF4-FFF2-40B4-BE49-F238E27FC236}">
                <a16:creationId xmlns:a16="http://schemas.microsoft.com/office/drawing/2014/main" id="{347F2F85-84FE-EE6A-A0AC-1CC160E13CD5}"/>
              </a:ext>
            </a:extLst>
          </p:cNvPr>
          <p:cNvSpPr/>
          <p:nvPr/>
        </p:nvSpPr>
        <p:spPr>
          <a:xfrm>
            <a:off x="3874622" y="8253582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8A13BCE1-DF79-C98A-4CD9-8E9C1754BC8F}"/>
              </a:ext>
            </a:extLst>
          </p:cNvPr>
          <p:cNvSpPr txBox="1"/>
          <p:nvPr/>
        </p:nvSpPr>
        <p:spPr>
          <a:xfrm>
            <a:off x="12924387" y="14720522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 høring efter overflyvning af afdeling</a:t>
            </a:r>
          </a:p>
        </p:txBody>
      </p:sp>
      <p:sp>
        <p:nvSpPr>
          <p:cNvPr id="75" name="Kombinationstegning: figur 74">
            <a:extLst>
              <a:ext uri="{FF2B5EF4-FFF2-40B4-BE49-F238E27FC236}">
                <a16:creationId xmlns:a16="http://schemas.microsoft.com/office/drawing/2014/main" id="{79B4A189-DE77-3C21-0BFA-870401212976}"/>
              </a:ext>
            </a:extLst>
          </p:cNvPr>
          <p:cNvSpPr/>
          <p:nvPr/>
        </p:nvSpPr>
        <p:spPr>
          <a:xfrm rot="6097907">
            <a:off x="-3766588" y="187576"/>
            <a:ext cx="3320313" cy="2258778"/>
          </a:xfrm>
          <a:custGeom>
            <a:avLst/>
            <a:gdLst>
              <a:gd name="connsiteX0" fmla="*/ 356942 w 3320313"/>
              <a:gd name="connsiteY0" fmla="*/ 916390 h 2258778"/>
              <a:gd name="connsiteX1" fmla="*/ 350931 w 3320313"/>
              <a:gd name="connsiteY1" fmla="*/ 866855 h 2258778"/>
              <a:gd name="connsiteX2" fmla="*/ 338909 w 3320313"/>
              <a:gd name="connsiteY2" fmla="*/ 842088 h 2258778"/>
              <a:gd name="connsiteX3" fmla="*/ 290822 w 3320313"/>
              <a:gd name="connsiteY3" fmla="*/ 634043 h 2258778"/>
              <a:gd name="connsiteX4" fmla="*/ 236724 w 3320313"/>
              <a:gd name="connsiteY4" fmla="*/ 614228 h 2258778"/>
              <a:gd name="connsiteX5" fmla="*/ 188637 w 3320313"/>
              <a:gd name="connsiteY5" fmla="*/ 594415 h 2258778"/>
              <a:gd name="connsiteX6" fmla="*/ 134539 w 3320313"/>
              <a:gd name="connsiteY6" fmla="*/ 559740 h 2258778"/>
              <a:gd name="connsiteX7" fmla="*/ 68419 w 3320313"/>
              <a:gd name="connsiteY7" fmla="*/ 525066 h 2258778"/>
              <a:gd name="connsiteX8" fmla="*/ 44375 w 3320313"/>
              <a:gd name="connsiteY8" fmla="*/ 510206 h 2258778"/>
              <a:gd name="connsiteX9" fmla="*/ 2299 w 3320313"/>
              <a:gd name="connsiteY9" fmla="*/ 490392 h 2258778"/>
              <a:gd name="connsiteX10" fmla="*/ 50386 w 3320313"/>
              <a:gd name="connsiteY10" fmla="*/ 485439 h 2258778"/>
              <a:gd name="connsiteX11" fmla="*/ 122517 w 3320313"/>
              <a:gd name="connsiteY11" fmla="*/ 470578 h 2258778"/>
              <a:gd name="connsiteX12" fmla="*/ 164593 w 3320313"/>
              <a:gd name="connsiteY12" fmla="*/ 450764 h 2258778"/>
              <a:gd name="connsiteX13" fmla="*/ 182626 w 3320313"/>
              <a:gd name="connsiteY13" fmla="*/ 416090 h 2258778"/>
              <a:gd name="connsiteX14" fmla="*/ 176615 w 3320313"/>
              <a:gd name="connsiteY14" fmla="*/ 366556 h 2258778"/>
              <a:gd name="connsiteX15" fmla="*/ 164593 w 3320313"/>
              <a:gd name="connsiteY15" fmla="*/ 346742 h 2258778"/>
              <a:gd name="connsiteX16" fmla="*/ 188637 w 3320313"/>
              <a:gd name="connsiteY16" fmla="*/ 242719 h 2258778"/>
              <a:gd name="connsiteX17" fmla="*/ 206669 w 3320313"/>
              <a:gd name="connsiteY17" fmla="*/ 193184 h 2258778"/>
              <a:gd name="connsiteX18" fmla="*/ 212680 w 3320313"/>
              <a:gd name="connsiteY18" fmla="*/ 178324 h 2258778"/>
              <a:gd name="connsiteX19" fmla="*/ 224702 w 3320313"/>
              <a:gd name="connsiteY19" fmla="*/ 163464 h 2258778"/>
              <a:gd name="connsiteX20" fmla="*/ 236724 w 3320313"/>
              <a:gd name="connsiteY20" fmla="*/ 143650 h 2258778"/>
              <a:gd name="connsiteX21" fmla="*/ 254756 w 3320313"/>
              <a:gd name="connsiteY21" fmla="*/ 128789 h 2258778"/>
              <a:gd name="connsiteX22" fmla="*/ 260768 w 3320313"/>
              <a:gd name="connsiteY22" fmla="*/ 113929 h 2258778"/>
              <a:gd name="connsiteX23" fmla="*/ 278800 w 3320313"/>
              <a:gd name="connsiteY23" fmla="*/ 104022 h 2258778"/>
              <a:gd name="connsiteX24" fmla="*/ 302844 w 3320313"/>
              <a:gd name="connsiteY24" fmla="*/ 89162 h 2258778"/>
              <a:gd name="connsiteX25" fmla="*/ 320876 w 3320313"/>
              <a:gd name="connsiteY25" fmla="*/ 74301 h 2258778"/>
              <a:gd name="connsiteX26" fmla="*/ 350931 w 3320313"/>
              <a:gd name="connsiteY26" fmla="*/ 59441 h 2258778"/>
              <a:gd name="connsiteX27" fmla="*/ 368964 w 3320313"/>
              <a:gd name="connsiteY27" fmla="*/ 44581 h 2258778"/>
              <a:gd name="connsiteX28" fmla="*/ 393007 w 3320313"/>
              <a:gd name="connsiteY28" fmla="*/ 34674 h 2258778"/>
              <a:gd name="connsiteX29" fmla="*/ 411040 w 3320313"/>
              <a:gd name="connsiteY29" fmla="*/ 24767 h 2258778"/>
              <a:gd name="connsiteX30" fmla="*/ 435083 w 3320313"/>
              <a:gd name="connsiteY30" fmla="*/ 19813 h 2258778"/>
              <a:gd name="connsiteX31" fmla="*/ 501203 w 3320313"/>
              <a:gd name="connsiteY31" fmla="*/ 9907 h 2258778"/>
              <a:gd name="connsiteX32" fmla="*/ 603388 w 3320313"/>
              <a:gd name="connsiteY32" fmla="*/ 0 h 2258778"/>
              <a:gd name="connsiteX33" fmla="*/ 723606 w 3320313"/>
              <a:gd name="connsiteY33" fmla="*/ 9907 h 2258778"/>
              <a:gd name="connsiteX34" fmla="*/ 813770 w 3320313"/>
              <a:gd name="connsiteY34" fmla="*/ 39627 h 2258778"/>
              <a:gd name="connsiteX35" fmla="*/ 843824 w 3320313"/>
              <a:gd name="connsiteY35" fmla="*/ 44581 h 2258778"/>
              <a:gd name="connsiteX36" fmla="*/ 891911 w 3320313"/>
              <a:gd name="connsiteY36" fmla="*/ 49534 h 2258778"/>
              <a:gd name="connsiteX37" fmla="*/ 952020 w 3320313"/>
              <a:gd name="connsiteY37" fmla="*/ 59441 h 2258778"/>
              <a:gd name="connsiteX38" fmla="*/ 1012129 w 3320313"/>
              <a:gd name="connsiteY38" fmla="*/ 64395 h 2258778"/>
              <a:gd name="connsiteX39" fmla="*/ 1066227 w 3320313"/>
              <a:gd name="connsiteY39" fmla="*/ 69348 h 2258778"/>
              <a:gd name="connsiteX40" fmla="*/ 1264587 w 3320313"/>
              <a:gd name="connsiteY40" fmla="*/ 84208 h 2258778"/>
              <a:gd name="connsiteX41" fmla="*/ 1408848 w 3320313"/>
              <a:gd name="connsiteY41" fmla="*/ 123836 h 2258778"/>
              <a:gd name="connsiteX42" fmla="*/ 1432892 w 3320313"/>
              <a:gd name="connsiteY42" fmla="*/ 133743 h 2258778"/>
              <a:gd name="connsiteX43" fmla="*/ 1462946 w 3320313"/>
              <a:gd name="connsiteY43" fmla="*/ 148603 h 2258778"/>
              <a:gd name="connsiteX44" fmla="*/ 1511033 w 3320313"/>
              <a:gd name="connsiteY44" fmla="*/ 163464 h 2258778"/>
              <a:gd name="connsiteX45" fmla="*/ 1673328 w 3320313"/>
              <a:gd name="connsiteY45" fmla="*/ 203091 h 2258778"/>
              <a:gd name="connsiteX46" fmla="*/ 1691360 w 3320313"/>
              <a:gd name="connsiteY46" fmla="*/ 208045 h 2258778"/>
              <a:gd name="connsiteX47" fmla="*/ 1721415 w 3320313"/>
              <a:gd name="connsiteY47" fmla="*/ 217952 h 2258778"/>
              <a:gd name="connsiteX48" fmla="*/ 1805567 w 3320313"/>
              <a:gd name="connsiteY48" fmla="*/ 232812 h 2258778"/>
              <a:gd name="connsiteX49" fmla="*/ 1865676 w 3320313"/>
              <a:gd name="connsiteY49" fmla="*/ 242719 h 2258778"/>
              <a:gd name="connsiteX50" fmla="*/ 1907752 w 3320313"/>
              <a:gd name="connsiteY50" fmla="*/ 252626 h 2258778"/>
              <a:gd name="connsiteX51" fmla="*/ 1991905 w 3320313"/>
              <a:gd name="connsiteY51" fmla="*/ 257580 h 2258778"/>
              <a:gd name="connsiteX52" fmla="*/ 2033981 w 3320313"/>
              <a:gd name="connsiteY52" fmla="*/ 262533 h 2258778"/>
              <a:gd name="connsiteX53" fmla="*/ 2142177 w 3320313"/>
              <a:gd name="connsiteY53" fmla="*/ 272440 h 2258778"/>
              <a:gd name="connsiteX54" fmla="*/ 2166221 w 3320313"/>
              <a:gd name="connsiteY54" fmla="*/ 277393 h 2258778"/>
              <a:gd name="connsiteX55" fmla="*/ 2328515 w 3320313"/>
              <a:gd name="connsiteY55" fmla="*/ 307114 h 2258778"/>
              <a:gd name="connsiteX56" fmla="*/ 2382613 w 3320313"/>
              <a:gd name="connsiteY56" fmla="*/ 317021 h 2258778"/>
              <a:gd name="connsiteX57" fmla="*/ 2442722 w 3320313"/>
              <a:gd name="connsiteY57" fmla="*/ 326928 h 2258778"/>
              <a:gd name="connsiteX58" fmla="*/ 2478787 w 3320313"/>
              <a:gd name="connsiteY58" fmla="*/ 331881 h 2258778"/>
              <a:gd name="connsiteX59" fmla="*/ 2502831 w 3320313"/>
              <a:gd name="connsiteY59" fmla="*/ 336835 h 2258778"/>
              <a:gd name="connsiteX60" fmla="*/ 2550918 w 3320313"/>
              <a:gd name="connsiteY60" fmla="*/ 341788 h 2258778"/>
              <a:gd name="connsiteX61" fmla="*/ 2635070 w 3320313"/>
              <a:gd name="connsiteY61" fmla="*/ 356649 h 2258778"/>
              <a:gd name="connsiteX62" fmla="*/ 2677147 w 3320313"/>
              <a:gd name="connsiteY62" fmla="*/ 366556 h 2258778"/>
              <a:gd name="connsiteX63" fmla="*/ 2701191 w 3320313"/>
              <a:gd name="connsiteY63" fmla="*/ 376463 h 2258778"/>
              <a:gd name="connsiteX64" fmla="*/ 2725234 w 3320313"/>
              <a:gd name="connsiteY64" fmla="*/ 381416 h 2258778"/>
              <a:gd name="connsiteX65" fmla="*/ 2881517 w 3320313"/>
              <a:gd name="connsiteY65" fmla="*/ 430951 h 2258778"/>
              <a:gd name="connsiteX66" fmla="*/ 2899550 w 3320313"/>
              <a:gd name="connsiteY66" fmla="*/ 435904 h 2258778"/>
              <a:gd name="connsiteX67" fmla="*/ 2935615 w 3320313"/>
              <a:gd name="connsiteY67" fmla="*/ 440857 h 2258778"/>
              <a:gd name="connsiteX68" fmla="*/ 2959659 w 3320313"/>
              <a:gd name="connsiteY68" fmla="*/ 445811 h 2258778"/>
              <a:gd name="connsiteX69" fmla="*/ 3055833 w 3320313"/>
              <a:gd name="connsiteY69" fmla="*/ 450764 h 2258778"/>
              <a:gd name="connsiteX70" fmla="*/ 3091898 w 3320313"/>
              <a:gd name="connsiteY70" fmla="*/ 455718 h 2258778"/>
              <a:gd name="connsiteX71" fmla="*/ 3170040 w 3320313"/>
              <a:gd name="connsiteY71" fmla="*/ 465625 h 2258778"/>
              <a:gd name="connsiteX72" fmla="*/ 3206106 w 3320313"/>
              <a:gd name="connsiteY72" fmla="*/ 480485 h 2258778"/>
              <a:gd name="connsiteX73" fmla="*/ 3224138 w 3320313"/>
              <a:gd name="connsiteY73" fmla="*/ 490392 h 2258778"/>
              <a:gd name="connsiteX74" fmla="*/ 3254193 w 3320313"/>
              <a:gd name="connsiteY74" fmla="*/ 500299 h 2258778"/>
              <a:gd name="connsiteX75" fmla="*/ 3272225 w 3320313"/>
              <a:gd name="connsiteY75" fmla="*/ 510206 h 2258778"/>
              <a:gd name="connsiteX76" fmla="*/ 3320313 w 3320313"/>
              <a:gd name="connsiteY76" fmla="*/ 520113 h 2258778"/>
              <a:gd name="connsiteX77" fmla="*/ 3302280 w 3320313"/>
              <a:gd name="connsiteY77" fmla="*/ 599368 h 2258778"/>
              <a:gd name="connsiteX78" fmla="*/ 3278236 w 3320313"/>
              <a:gd name="connsiteY78" fmla="*/ 663763 h 2258778"/>
              <a:gd name="connsiteX79" fmla="*/ 3272225 w 3320313"/>
              <a:gd name="connsiteY79" fmla="*/ 698437 h 2258778"/>
              <a:gd name="connsiteX80" fmla="*/ 3260203 w 3320313"/>
              <a:gd name="connsiteY80" fmla="*/ 743019 h 2258778"/>
              <a:gd name="connsiteX81" fmla="*/ 3254193 w 3320313"/>
              <a:gd name="connsiteY81" fmla="*/ 772740 h 2258778"/>
              <a:gd name="connsiteX82" fmla="*/ 3248182 w 3320313"/>
              <a:gd name="connsiteY82" fmla="*/ 797507 h 2258778"/>
              <a:gd name="connsiteX83" fmla="*/ 3230149 w 3320313"/>
              <a:gd name="connsiteY83" fmla="*/ 921343 h 2258778"/>
              <a:gd name="connsiteX84" fmla="*/ 3224138 w 3320313"/>
              <a:gd name="connsiteY84" fmla="*/ 1020412 h 2258778"/>
              <a:gd name="connsiteX85" fmla="*/ 3212116 w 3320313"/>
              <a:gd name="connsiteY85" fmla="*/ 1074900 h 2258778"/>
              <a:gd name="connsiteX86" fmla="*/ 3206106 w 3320313"/>
              <a:gd name="connsiteY86" fmla="*/ 1109575 h 2258778"/>
              <a:gd name="connsiteX87" fmla="*/ 3200094 w 3320313"/>
              <a:gd name="connsiteY87" fmla="*/ 1134342 h 2258778"/>
              <a:gd name="connsiteX88" fmla="*/ 3194084 w 3320313"/>
              <a:gd name="connsiteY88" fmla="*/ 1164063 h 2258778"/>
              <a:gd name="connsiteX89" fmla="*/ 3182062 w 3320313"/>
              <a:gd name="connsiteY89" fmla="*/ 1213597 h 2258778"/>
              <a:gd name="connsiteX90" fmla="*/ 3170040 w 3320313"/>
              <a:gd name="connsiteY90" fmla="*/ 1386969 h 2258778"/>
              <a:gd name="connsiteX91" fmla="*/ 3145997 w 3320313"/>
              <a:gd name="connsiteY91" fmla="*/ 1486038 h 2258778"/>
              <a:gd name="connsiteX92" fmla="*/ 3139985 w 3320313"/>
              <a:gd name="connsiteY92" fmla="*/ 1510805 h 2258778"/>
              <a:gd name="connsiteX93" fmla="*/ 3127964 w 3320313"/>
              <a:gd name="connsiteY93" fmla="*/ 1535572 h 2258778"/>
              <a:gd name="connsiteX94" fmla="*/ 3115942 w 3320313"/>
              <a:gd name="connsiteY94" fmla="*/ 1565293 h 2258778"/>
              <a:gd name="connsiteX95" fmla="*/ 3103920 w 3320313"/>
              <a:gd name="connsiteY95" fmla="*/ 1644549 h 2258778"/>
              <a:gd name="connsiteX96" fmla="*/ 3097909 w 3320313"/>
              <a:gd name="connsiteY96" fmla="*/ 1689129 h 2258778"/>
              <a:gd name="connsiteX97" fmla="*/ 3073866 w 3320313"/>
              <a:gd name="connsiteY97" fmla="*/ 1758478 h 2258778"/>
              <a:gd name="connsiteX98" fmla="*/ 3061844 w 3320313"/>
              <a:gd name="connsiteY98" fmla="*/ 1812966 h 2258778"/>
              <a:gd name="connsiteX99" fmla="*/ 3043811 w 3320313"/>
              <a:gd name="connsiteY99" fmla="*/ 1877361 h 2258778"/>
              <a:gd name="connsiteX100" fmla="*/ 3031789 w 3320313"/>
              <a:gd name="connsiteY100" fmla="*/ 1961570 h 2258778"/>
              <a:gd name="connsiteX101" fmla="*/ 3019768 w 3320313"/>
              <a:gd name="connsiteY101" fmla="*/ 2050732 h 2258778"/>
              <a:gd name="connsiteX102" fmla="*/ 3013757 w 3320313"/>
              <a:gd name="connsiteY102" fmla="*/ 2070546 h 2258778"/>
              <a:gd name="connsiteX103" fmla="*/ 3001735 w 3320313"/>
              <a:gd name="connsiteY103" fmla="*/ 2164662 h 2258778"/>
              <a:gd name="connsiteX104" fmla="*/ 2977692 w 3320313"/>
              <a:gd name="connsiteY104" fmla="*/ 2209243 h 2258778"/>
              <a:gd name="connsiteX105" fmla="*/ 2959659 w 3320313"/>
              <a:gd name="connsiteY105" fmla="*/ 2258778 h 2258778"/>
              <a:gd name="connsiteX106" fmla="*/ 2875506 w 3320313"/>
              <a:gd name="connsiteY106" fmla="*/ 2253824 h 2258778"/>
              <a:gd name="connsiteX107" fmla="*/ 2857474 w 3320313"/>
              <a:gd name="connsiteY107" fmla="*/ 2243917 h 2258778"/>
              <a:gd name="connsiteX108" fmla="*/ 2809387 w 3320313"/>
              <a:gd name="connsiteY108" fmla="*/ 2224103 h 2258778"/>
              <a:gd name="connsiteX109" fmla="*/ 2767310 w 3320313"/>
              <a:gd name="connsiteY109" fmla="*/ 2209243 h 2258778"/>
              <a:gd name="connsiteX110" fmla="*/ 2743267 w 3320313"/>
              <a:gd name="connsiteY110" fmla="*/ 2204289 h 2258778"/>
              <a:gd name="connsiteX111" fmla="*/ 2713212 w 3320313"/>
              <a:gd name="connsiteY111" fmla="*/ 2199336 h 2258778"/>
              <a:gd name="connsiteX112" fmla="*/ 2677147 w 3320313"/>
              <a:gd name="connsiteY112" fmla="*/ 2189429 h 2258778"/>
              <a:gd name="connsiteX113" fmla="*/ 2629060 w 3320313"/>
              <a:gd name="connsiteY113" fmla="*/ 2179522 h 2258778"/>
              <a:gd name="connsiteX114" fmla="*/ 2574962 w 3320313"/>
              <a:gd name="connsiteY114" fmla="*/ 2164662 h 2258778"/>
              <a:gd name="connsiteX115" fmla="*/ 2442722 w 3320313"/>
              <a:gd name="connsiteY115" fmla="*/ 2144848 h 2258778"/>
              <a:gd name="connsiteX116" fmla="*/ 2406657 w 3320313"/>
              <a:gd name="connsiteY116" fmla="*/ 2139894 h 2258778"/>
              <a:gd name="connsiteX117" fmla="*/ 2340537 w 3320313"/>
              <a:gd name="connsiteY117" fmla="*/ 2125034 h 2258778"/>
              <a:gd name="connsiteX118" fmla="*/ 2280428 w 3320313"/>
              <a:gd name="connsiteY118" fmla="*/ 2105220 h 2258778"/>
              <a:gd name="connsiteX119" fmla="*/ 2220319 w 3320313"/>
              <a:gd name="connsiteY119" fmla="*/ 2075500 h 2258778"/>
              <a:gd name="connsiteX120" fmla="*/ 2136166 w 3320313"/>
              <a:gd name="connsiteY120" fmla="*/ 2045779 h 2258778"/>
              <a:gd name="connsiteX121" fmla="*/ 2106112 w 3320313"/>
              <a:gd name="connsiteY121" fmla="*/ 2040825 h 2258778"/>
              <a:gd name="connsiteX122" fmla="*/ 2088079 w 3320313"/>
              <a:gd name="connsiteY122" fmla="*/ 2035872 h 2258778"/>
              <a:gd name="connsiteX123" fmla="*/ 1841633 w 3320313"/>
              <a:gd name="connsiteY123" fmla="*/ 2030918 h 2258778"/>
              <a:gd name="connsiteX124" fmla="*/ 1817589 w 3320313"/>
              <a:gd name="connsiteY124" fmla="*/ 2025965 h 2258778"/>
              <a:gd name="connsiteX125" fmla="*/ 1625240 w 3320313"/>
              <a:gd name="connsiteY125" fmla="*/ 2025965 h 2258778"/>
              <a:gd name="connsiteX126" fmla="*/ 1535077 w 3320313"/>
              <a:gd name="connsiteY126" fmla="*/ 2035872 h 2258778"/>
              <a:gd name="connsiteX127" fmla="*/ 1493001 w 3320313"/>
              <a:gd name="connsiteY127" fmla="*/ 2040825 h 2258778"/>
              <a:gd name="connsiteX128" fmla="*/ 1306663 w 3320313"/>
              <a:gd name="connsiteY128" fmla="*/ 2045779 h 2258778"/>
              <a:gd name="connsiteX129" fmla="*/ 1180434 w 3320313"/>
              <a:gd name="connsiteY129" fmla="*/ 2040825 h 2258778"/>
              <a:gd name="connsiteX130" fmla="*/ 1144369 w 3320313"/>
              <a:gd name="connsiteY130" fmla="*/ 2025965 h 2258778"/>
              <a:gd name="connsiteX131" fmla="*/ 1126336 w 3320313"/>
              <a:gd name="connsiteY131" fmla="*/ 2021012 h 2258778"/>
              <a:gd name="connsiteX132" fmla="*/ 1090271 w 3320313"/>
              <a:gd name="connsiteY132" fmla="*/ 2001197 h 2258778"/>
              <a:gd name="connsiteX133" fmla="*/ 1066227 w 3320313"/>
              <a:gd name="connsiteY133" fmla="*/ 1986337 h 2258778"/>
              <a:gd name="connsiteX134" fmla="*/ 1048194 w 3320313"/>
              <a:gd name="connsiteY134" fmla="*/ 1981384 h 2258778"/>
              <a:gd name="connsiteX135" fmla="*/ 1024151 w 3320313"/>
              <a:gd name="connsiteY135" fmla="*/ 1966523 h 2258778"/>
              <a:gd name="connsiteX136" fmla="*/ 1006118 w 3320313"/>
              <a:gd name="connsiteY136" fmla="*/ 1961570 h 2258778"/>
              <a:gd name="connsiteX137" fmla="*/ 970053 w 3320313"/>
              <a:gd name="connsiteY137" fmla="*/ 1936803 h 2258778"/>
              <a:gd name="connsiteX138" fmla="*/ 946009 w 3320313"/>
              <a:gd name="connsiteY138" fmla="*/ 1926896 h 2258778"/>
              <a:gd name="connsiteX139" fmla="*/ 915955 w 3320313"/>
              <a:gd name="connsiteY139" fmla="*/ 1912035 h 2258778"/>
              <a:gd name="connsiteX140" fmla="*/ 885900 w 3320313"/>
              <a:gd name="connsiteY140" fmla="*/ 1902129 h 2258778"/>
              <a:gd name="connsiteX141" fmla="*/ 867867 w 3320313"/>
              <a:gd name="connsiteY141" fmla="*/ 1897175 h 2258778"/>
              <a:gd name="connsiteX142" fmla="*/ 825791 w 3320313"/>
              <a:gd name="connsiteY142" fmla="*/ 1877361 h 2258778"/>
              <a:gd name="connsiteX143" fmla="*/ 783715 w 3320313"/>
              <a:gd name="connsiteY143" fmla="*/ 1867454 h 2258778"/>
              <a:gd name="connsiteX144" fmla="*/ 765683 w 3320313"/>
              <a:gd name="connsiteY144" fmla="*/ 1857547 h 2258778"/>
              <a:gd name="connsiteX145" fmla="*/ 747650 w 3320313"/>
              <a:gd name="connsiteY145" fmla="*/ 1832780 h 2258778"/>
              <a:gd name="connsiteX146" fmla="*/ 729617 w 3320313"/>
              <a:gd name="connsiteY146" fmla="*/ 1793152 h 2258778"/>
              <a:gd name="connsiteX147" fmla="*/ 723606 w 3320313"/>
              <a:gd name="connsiteY147" fmla="*/ 1763432 h 2258778"/>
              <a:gd name="connsiteX148" fmla="*/ 717595 w 3320313"/>
              <a:gd name="connsiteY148" fmla="*/ 1718850 h 2258778"/>
              <a:gd name="connsiteX149" fmla="*/ 699562 w 3320313"/>
              <a:gd name="connsiteY149" fmla="*/ 1674269 h 2258778"/>
              <a:gd name="connsiteX150" fmla="*/ 687541 w 3320313"/>
              <a:gd name="connsiteY150" fmla="*/ 1629688 h 2258778"/>
              <a:gd name="connsiteX151" fmla="*/ 675519 w 3320313"/>
              <a:gd name="connsiteY151" fmla="*/ 1609874 h 2258778"/>
              <a:gd name="connsiteX152" fmla="*/ 663497 w 3320313"/>
              <a:gd name="connsiteY152" fmla="*/ 1580153 h 2258778"/>
              <a:gd name="connsiteX153" fmla="*/ 651475 w 3320313"/>
              <a:gd name="connsiteY153" fmla="*/ 1545479 h 2258778"/>
              <a:gd name="connsiteX154" fmla="*/ 639454 w 3320313"/>
              <a:gd name="connsiteY154" fmla="*/ 1530619 h 2258778"/>
              <a:gd name="connsiteX155" fmla="*/ 627432 w 3320313"/>
              <a:gd name="connsiteY155" fmla="*/ 1495945 h 2258778"/>
              <a:gd name="connsiteX156" fmla="*/ 621421 w 3320313"/>
              <a:gd name="connsiteY156" fmla="*/ 1456317 h 2258778"/>
              <a:gd name="connsiteX157" fmla="*/ 585356 w 3320313"/>
              <a:gd name="connsiteY157" fmla="*/ 1396876 h 2258778"/>
              <a:gd name="connsiteX158" fmla="*/ 573334 w 3320313"/>
              <a:gd name="connsiteY158" fmla="*/ 1372108 h 2258778"/>
              <a:gd name="connsiteX159" fmla="*/ 561312 w 3320313"/>
              <a:gd name="connsiteY159" fmla="*/ 1352294 h 2258778"/>
              <a:gd name="connsiteX160" fmla="*/ 555301 w 3320313"/>
              <a:gd name="connsiteY160" fmla="*/ 1332480 h 2258778"/>
              <a:gd name="connsiteX161" fmla="*/ 543279 w 3320313"/>
              <a:gd name="connsiteY161" fmla="*/ 1317620 h 2258778"/>
              <a:gd name="connsiteX162" fmla="*/ 525247 w 3320313"/>
              <a:gd name="connsiteY162" fmla="*/ 1273039 h 2258778"/>
              <a:gd name="connsiteX163" fmla="*/ 513225 w 3320313"/>
              <a:gd name="connsiteY163" fmla="*/ 1258179 h 2258778"/>
              <a:gd name="connsiteX164" fmla="*/ 501203 w 3320313"/>
              <a:gd name="connsiteY164" fmla="*/ 1228458 h 2258778"/>
              <a:gd name="connsiteX165" fmla="*/ 489181 w 3320313"/>
              <a:gd name="connsiteY165" fmla="*/ 1203690 h 2258778"/>
              <a:gd name="connsiteX166" fmla="*/ 465138 w 3320313"/>
              <a:gd name="connsiteY166" fmla="*/ 1164063 h 2258778"/>
              <a:gd name="connsiteX167" fmla="*/ 459127 w 3320313"/>
              <a:gd name="connsiteY167" fmla="*/ 1139296 h 2258778"/>
              <a:gd name="connsiteX168" fmla="*/ 447105 w 3320313"/>
              <a:gd name="connsiteY168" fmla="*/ 1124435 h 2258778"/>
              <a:gd name="connsiteX169" fmla="*/ 441094 w 3320313"/>
              <a:gd name="connsiteY169" fmla="*/ 1094714 h 2258778"/>
              <a:gd name="connsiteX170" fmla="*/ 417051 w 3320313"/>
              <a:gd name="connsiteY170" fmla="*/ 1055087 h 2258778"/>
              <a:gd name="connsiteX171" fmla="*/ 393007 w 3320313"/>
              <a:gd name="connsiteY171" fmla="*/ 980785 h 2258778"/>
              <a:gd name="connsiteX172" fmla="*/ 386996 w 3320313"/>
              <a:gd name="connsiteY172" fmla="*/ 960971 h 2258778"/>
              <a:gd name="connsiteX173" fmla="*/ 380985 w 3320313"/>
              <a:gd name="connsiteY173" fmla="*/ 946111 h 2258778"/>
              <a:gd name="connsiteX174" fmla="*/ 374974 w 3320313"/>
              <a:gd name="connsiteY174" fmla="*/ 921343 h 2258778"/>
              <a:gd name="connsiteX175" fmla="*/ 356942 w 3320313"/>
              <a:gd name="connsiteY175" fmla="*/ 896576 h 225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320313" h="2258778" fill="none" extrusionOk="0">
                <a:moveTo>
                  <a:pt x="356942" y="916390"/>
                </a:moveTo>
                <a:cubicBezTo>
                  <a:pt x="353589" y="898973"/>
                  <a:pt x="355025" y="880927"/>
                  <a:pt x="350931" y="866855"/>
                </a:cubicBezTo>
                <a:cubicBezTo>
                  <a:pt x="348000" y="859609"/>
                  <a:pt x="340455" y="850188"/>
                  <a:pt x="338909" y="842088"/>
                </a:cubicBezTo>
                <a:cubicBezTo>
                  <a:pt x="318945" y="760222"/>
                  <a:pt x="328638" y="690795"/>
                  <a:pt x="290822" y="634043"/>
                </a:cubicBezTo>
                <a:cubicBezTo>
                  <a:pt x="284972" y="622181"/>
                  <a:pt x="252652" y="623026"/>
                  <a:pt x="236724" y="614228"/>
                </a:cubicBezTo>
                <a:cubicBezTo>
                  <a:pt x="220987" y="607660"/>
                  <a:pt x="206507" y="602424"/>
                  <a:pt x="188637" y="594415"/>
                </a:cubicBezTo>
                <a:cubicBezTo>
                  <a:pt x="59863" y="524721"/>
                  <a:pt x="221825" y="610817"/>
                  <a:pt x="134539" y="559740"/>
                </a:cubicBezTo>
                <a:cubicBezTo>
                  <a:pt x="102867" y="539511"/>
                  <a:pt x="99791" y="541507"/>
                  <a:pt x="68419" y="525066"/>
                </a:cubicBezTo>
                <a:cubicBezTo>
                  <a:pt x="59595" y="520350"/>
                  <a:pt x="53765" y="514417"/>
                  <a:pt x="44375" y="510206"/>
                </a:cubicBezTo>
                <a:cubicBezTo>
                  <a:pt x="-66406" y="461693"/>
                  <a:pt x="105474" y="533569"/>
                  <a:pt x="2299" y="490392"/>
                </a:cubicBezTo>
                <a:cubicBezTo>
                  <a:pt x="15967" y="488791"/>
                  <a:pt x="35003" y="485124"/>
                  <a:pt x="50386" y="485439"/>
                </a:cubicBezTo>
                <a:cubicBezTo>
                  <a:pt x="74689" y="481433"/>
                  <a:pt x="122516" y="470578"/>
                  <a:pt x="122517" y="470578"/>
                </a:cubicBezTo>
                <a:cubicBezTo>
                  <a:pt x="138557" y="465833"/>
                  <a:pt x="153264" y="458429"/>
                  <a:pt x="164593" y="450764"/>
                </a:cubicBezTo>
                <a:cubicBezTo>
                  <a:pt x="172778" y="446137"/>
                  <a:pt x="179818" y="423419"/>
                  <a:pt x="182626" y="416090"/>
                </a:cubicBezTo>
                <a:cubicBezTo>
                  <a:pt x="183317" y="400986"/>
                  <a:pt x="179242" y="383995"/>
                  <a:pt x="176615" y="366556"/>
                </a:cubicBezTo>
                <a:cubicBezTo>
                  <a:pt x="174648" y="358243"/>
                  <a:pt x="165014" y="355079"/>
                  <a:pt x="164593" y="346742"/>
                </a:cubicBezTo>
                <a:cubicBezTo>
                  <a:pt x="166166" y="307079"/>
                  <a:pt x="177175" y="280778"/>
                  <a:pt x="188637" y="242719"/>
                </a:cubicBezTo>
                <a:cubicBezTo>
                  <a:pt x="201301" y="200453"/>
                  <a:pt x="180363" y="247921"/>
                  <a:pt x="206669" y="193184"/>
                </a:cubicBezTo>
                <a:cubicBezTo>
                  <a:pt x="208591" y="188833"/>
                  <a:pt x="209411" y="182541"/>
                  <a:pt x="212680" y="178324"/>
                </a:cubicBezTo>
                <a:cubicBezTo>
                  <a:pt x="216746" y="173564"/>
                  <a:pt x="220625" y="168258"/>
                  <a:pt x="224702" y="163464"/>
                </a:cubicBezTo>
                <a:cubicBezTo>
                  <a:pt x="228258" y="158170"/>
                  <a:pt x="231956" y="150979"/>
                  <a:pt x="236724" y="143650"/>
                </a:cubicBezTo>
                <a:cubicBezTo>
                  <a:pt x="241069" y="138452"/>
                  <a:pt x="249878" y="134051"/>
                  <a:pt x="254756" y="128789"/>
                </a:cubicBezTo>
                <a:cubicBezTo>
                  <a:pt x="256926" y="122875"/>
                  <a:pt x="257057" y="117645"/>
                  <a:pt x="260768" y="113929"/>
                </a:cubicBezTo>
                <a:cubicBezTo>
                  <a:pt x="264926" y="110185"/>
                  <a:pt x="272243" y="107886"/>
                  <a:pt x="278800" y="104022"/>
                </a:cubicBezTo>
                <a:cubicBezTo>
                  <a:pt x="287387" y="99648"/>
                  <a:pt x="295152" y="94610"/>
                  <a:pt x="302844" y="89162"/>
                </a:cubicBezTo>
                <a:cubicBezTo>
                  <a:pt x="310189" y="84302"/>
                  <a:pt x="314389" y="77733"/>
                  <a:pt x="320876" y="74301"/>
                </a:cubicBezTo>
                <a:cubicBezTo>
                  <a:pt x="330906" y="69782"/>
                  <a:pt x="342152" y="64674"/>
                  <a:pt x="350931" y="59441"/>
                </a:cubicBezTo>
                <a:cubicBezTo>
                  <a:pt x="356550" y="54514"/>
                  <a:pt x="361350" y="50040"/>
                  <a:pt x="368964" y="44581"/>
                </a:cubicBezTo>
                <a:cubicBezTo>
                  <a:pt x="376232" y="41146"/>
                  <a:pt x="384622" y="37943"/>
                  <a:pt x="393007" y="34674"/>
                </a:cubicBezTo>
                <a:cubicBezTo>
                  <a:pt x="400005" y="31559"/>
                  <a:pt x="404764" y="26362"/>
                  <a:pt x="411040" y="24767"/>
                </a:cubicBezTo>
                <a:cubicBezTo>
                  <a:pt x="417957" y="20706"/>
                  <a:pt x="427387" y="22006"/>
                  <a:pt x="435083" y="19813"/>
                </a:cubicBezTo>
                <a:cubicBezTo>
                  <a:pt x="457837" y="15730"/>
                  <a:pt x="482135" y="13283"/>
                  <a:pt x="501203" y="9907"/>
                </a:cubicBezTo>
                <a:cubicBezTo>
                  <a:pt x="519416" y="10364"/>
                  <a:pt x="587118" y="1304"/>
                  <a:pt x="603388" y="0"/>
                </a:cubicBezTo>
                <a:cubicBezTo>
                  <a:pt x="615787" y="-2758"/>
                  <a:pt x="695209" y="5692"/>
                  <a:pt x="723606" y="9907"/>
                </a:cubicBezTo>
                <a:cubicBezTo>
                  <a:pt x="795600" y="17906"/>
                  <a:pt x="738760" y="17024"/>
                  <a:pt x="813770" y="39627"/>
                </a:cubicBezTo>
                <a:cubicBezTo>
                  <a:pt x="825300" y="41571"/>
                  <a:pt x="834831" y="42270"/>
                  <a:pt x="843824" y="44581"/>
                </a:cubicBezTo>
                <a:cubicBezTo>
                  <a:pt x="860776" y="45262"/>
                  <a:pt x="873722" y="47236"/>
                  <a:pt x="891911" y="49534"/>
                </a:cubicBezTo>
                <a:cubicBezTo>
                  <a:pt x="909769" y="53411"/>
                  <a:pt x="929285" y="55089"/>
                  <a:pt x="952020" y="59441"/>
                </a:cubicBezTo>
                <a:cubicBezTo>
                  <a:pt x="971452" y="62676"/>
                  <a:pt x="992095" y="62407"/>
                  <a:pt x="1012129" y="64395"/>
                </a:cubicBezTo>
                <a:cubicBezTo>
                  <a:pt x="1028493" y="64100"/>
                  <a:pt x="1048554" y="67191"/>
                  <a:pt x="1066227" y="69348"/>
                </a:cubicBezTo>
                <a:cubicBezTo>
                  <a:pt x="1299831" y="97115"/>
                  <a:pt x="1135096" y="86893"/>
                  <a:pt x="1264587" y="84208"/>
                </a:cubicBezTo>
                <a:cubicBezTo>
                  <a:pt x="1313146" y="102593"/>
                  <a:pt x="1365003" y="102490"/>
                  <a:pt x="1408848" y="123836"/>
                </a:cubicBezTo>
                <a:cubicBezTo>
                  <a:pt x="1417247" y="126889"/>
                  <a:pt x="1425492" y="131059"/>
                  <a:pt x="1432892" y="133743"/>
                </a:cubicBezTo>
                <a:cubicBezTo>
                  <a:pt x="1442808" y="138383"/>
                  <a:pt x="1454243" y="145243"/>
                  <a:pt x="1462946" y="148603"/>
                </a:cubicBezTo>
                <a:cubicBezTo>
                  <a:pt x="1478088" y="153580"/>
                  <a:pt x="1494977" y="158460"/>
                  <a:pt x="1511033" y="163464"/>
                </a:cubicBezTo>
                <a:cubicBezTo>
                  <a:pt x="1604723" y="183893"/>
                  <a:pt x="1531407" y="157983"/>
                  <a:pt x="1673328" y="203091"/>
                </a:cubicBezTo>
                <a:cubicBezTo>
                  <a:pt x="1678523" y="204366"/>
                  <a:pt x="1685072" y="207039"/>
                  <a:pt x="1691360" y="208045"/>
                </a:cubicBezTo>
                <a:cubicBezTo>
                  <a:pt x="1701249" y="211360"/>
                  <a:pt x="1711238" y="215329"/>
                  <a:pt x="1721415" y="217952"/>
                </a:cubicBezTo>
                <a:cubicBezTo>
                  <a:pt x="1756347" y="225503"/>
                  <a:pt x="1770200" y="225935"/>
                  <a:pt x="1805567" y="232812"/>
                </a:cubicBezTo>
                <a:cubicBezTo>
                  <a:pt x="1848055" y="246061"/>
                  <a:pt x="1777530" y="230612"/>
                  <a:pt x="1865676" y="242719"/>
                </a:cubicBezTo>
                <a:cubicBezTo>
                  <a:pt x="1882011" y="245749"/>
                  <a:pt x="1892068" y="250255"/>
                  <a:pt x="1907752" y="252626"/>
                </a:cubicBezTo>
                <a:cubicBezTo>
                  <a:pt x="1931836" y="256277"/>
                  <a:pt x="1965075" y="255325"/>
                  <a:pt x="1991905" y="257580"/>
                </a:cubicBezTo>
                <a:cubicBezTo>
                  <a:pt x="2006199" y="257408"/>
                  <a:pt x="2018926" y="259938"/>
                  <a:pt x="2033981" y="262533"/>
                </a:cubicBezTo>
                <a:cubicBezTo>
                  <a:pt x="2063075" y="265370"/>
                  <a:pt x="2111891" y="272672"/>
                  <a:pt x="2142177" y="272440"/>
                </a:cubicBezTo>
                <a:cubicBezTo>
                  <a:pt x="2149878" y="272604"/>
                  <a:pt x="2158211" y="277269"/>
                  <a:pt x="2166221" y="277393"/>
                </a:cubicBezTo>
                <a:cubicBezTo>
                  <a:pt x="2200575" y="280894"/>
                  <a:pt x="2283792" y="291679"/>
                  <a:pt x="2328515" y="307114"/>
                </a:cubicBezTo>
                <a:cubicBezTo>
                  <a:pt x="2337012" y="308834"/>
                  <a:pt x="2362777" y="313899"/>
                  <a:pt x="2382613" y="317021"/>
                </a:cubicBezTo>
                <a:cubicBezTo>
                  <a:pt x="2405141" y="322638"/>
                  <a:pt x="2425624" y="322180"/>
                  <a:pt x="2442722" y="326928"/>
                </a:cubicBezTo>
                <a:cubicBezTo>
                  <a:pt x="2454356" y="328705"/>
                  <a:pt x="2465534" y="329397"/>
                  <a:pt x="2478787" y="331881"/>
                </a:cubicBezTo>
                <a:cubicBezTo>
                  <a:pt x="2485750" y="334204"/>
                  <a:pt x="2494236" y="334604"/>
                  <a:pt x="2502831" y="336835"/>
                </a:cubicBezTo>
                <a:cubicBezTo>
                  <a:pt x="2518202" y="336319"/>
                  <a:pt x="2533575" y="341534"/>
                  <a:pt x="2550918" y="341788"/>
                </a:cubicBezTo>
                <a:cubicBezTo>
                  <a:pt x="2583106" y="347284"/>
                  <a:pt x="2605476" y="352376"/>
                  <a:pt x="2635070" y="356649"/>
                </a:cubicBezTo>
                <a:cubicBezTo>
                  <a:pt x="2645645" y="359089"/>
                  <a:pt x="2666160" y="360476"/>
                  <a:pt x="2677147" y="366556"/>
                </a:cubicBezTo>
                <a:cubicBezTo>
                  <a:pt x="2685779" y="369170"/>
                  <a:pt x="2692980" y="373098"/>
                  <a:pt x="2701191" y="376463"/>
                </a:cubicBezTo>
                <a:cubicBezTo>
                  <a:pt x="2708787" y="378455"/>
                  <a:pt x="2717091" y="378670"/>
                  <a:pt x="2725234" y="381416"/>
                </a:cubicBezTo>
                <a:cubicBezTo>
                  <a:pt x="2901610" y="472310"/>
                  <a:pt x="2738663" y="374449"/>
                  <a:pt x="2881517" y="430951"/>
                </a:cubicBezTo>
                <a:cubicBezTo>
                  <a:pt x="2887037" y="431543"/>
                  <a:pt x="2893359" y="434872"/>
                  <a:pt x="2899550" y="435904"/>
                </a:cubicBezTo>
                <a:cubicBezTo>
                  <a:pt x="2913405" y="438646"/>
                  <a:pt x="2923349" y="439541"/>
                  <a:pt x="2935615" y="440857"/>
                </a:cubicBezTo>
                <a:cubicBezTo>
                  <a:pt x="2942769" y="442557"/>
                  <a:pt x="2951213" y="444650"/>
                  <a:pt x="2959659" y="445811"/>
                </a:cubicBezTo>
                <a:cubicBezTo>
                  <a:pt x="2991943" y="447853"/>
                  <a:pt x="3022856" y="446565"/>
                  <a:pt x="3055833" y="450764"/>
                </a:cubicBezTo>
                <a:cubicBezTo>
                  <a:pt x="3073183" y="452596"/>
                  <a:pt x="3079713" y="450866"/>
                  <a:pt x="3091898" y="455718"/>
                </a:cubicBezTo>
                <a:cubicBezTo>
                  <a:pt x="3195992" y="459021"/>
                  <a:pt x="3068142" y="444786"/>
                  <a:pt x="3170040" y="465625"/>
                </a:cubicBezTo>
                <a:cubicBezTo>
                  <a:pt x="3180977" y="471126"/>
                  <a:pt x="3196016" y="475732"/>
                  <a:pt x="3206106" y="480485"/>
                </a:cubicBezTo>
                <a:cubicBezTo>
                  <a:pt x="3212610" y="483295"/>
                  <a:pt x="3218102" y="486948"/>
                  <a:pt x="3224138" y="490392"/>
                </a:cubicBezTo>
                <a:cubicBezTo>
                  <a:pt x="3233697" y="494499"/>
                  <a:pt x="3244604" y="497604"/>
                  <a:pt x="3254193" y="500299"/>
                </a:cubicBezTo>
                <a:cubicBezTo>
                  <a:pt x="3260778" y="503256"/>
                  <a:pt x="3265724" y="507296"/>
                  <a:pt x="3272225" y="510206"/>
                </a:cubicBezTo>
                <a:cubicBezTo>
                  <a:pt x="3284073" y="515599"/>
                  <a:pt x="3307631" y="519080"/>
                  <a:pt x="3320313" y="520113"/>
                </a:cubicBezTo>
                <a:cubicBezTo>
                  <a:pt x="3317665" y="536141"/>
                  <a:pt x="3309952" y="575626"/>
                  <a:pt x="3302280" y="599368"/>
                </a:cubicBezTo>
                <a:cubicBezTo>
                  <a:pt x="3294870" y="618763"/>
                  <a:pt x="3282236" y="643408"/>
                  <a:pt x="3278236" y="663763"/>
                </a:cubicBezTo>
                <a:cubicBezTo>
                  <a:pt x="3274803" y="677400"/>
                  <a:pt x="3274255" y="688428"/>
                  <a:pt x="3272225" y="698437"/>
                </a:cubicBezTo>
                <a:cubicBezTo>
                  <a:pt x="3267806" y="748065"/>
                  <a:pt x="3267922" y="694026"/>
                  <a:pt x="3260203" y="743019"/>
                </a:cubicBezTo>
                <a:cubicBezTo>
                  <a:pt x="3258203" y="752569"/>
                  <a:pt x="3256371" y="762668"/>
                  <a:pt x="3254193" y="772740"/>
                </a:cubicBezTo>
                <a:cubicBezTo>
                  <a:pt x="3252992" y="779486"/>
                  <a:pt x="3250161" y="789120"/>
                  <a:pt x="3248182" y="797507"/>
                </a:cubicBezTo>
                <a:cubicBezTo>
                  <a:pt x="3237298" y="910953"/>
                  <a:pt x="3243092" y="861796"/>
                  <a:pt x="3230149" y="921343"/>
                </a:cubicBezTo>
                <a:cubicBezTo>
                  <a:pt x="3227508" y="948262"/>
                  <a:pt x="3223055" y="988462"/>
                  <a:pt x="3224138" y="1020412"/>
                </a:cubicBezTo>
                <a:cubicBezTo>
                  <a:pt x="3224099" y="1038810"/>
                  <a:pt x="3218255" y="1056010"/>
                  <a:pt x="3212116" y="1074900"/>
                </a:cubicBezTo>
                <a:cubicBezTo>
                  <a:pt x="3208627" y="1085926"/>
                  <a:pt x="3210597" y="1097334"/>
                  <a:pt x="3206106" y="1109575"/>
                </a:cubicBezTo>
                <a:cubicBezTo>
                  <a:pt x="3204904" y="1118099"/>
                  <a:pt x="3202310" y="1125548"/>
                  <a:pt x="3200094" y="1134342"/>
                </a:cubicBezTo>
                <a:cubicBezTo>
                  <a:pt x="3197743" y="1142463"/>
                  <a:pt x="3198450" y="1154157"/>
                  <a:pt x="3194084" y="1164063"/>
                </a:cubicBezTo>
                <a:cubicBezTo>
                  <a:pt x="3176930" y="1234398"/>
                  <a:pt x="3201014" y="1104718"/>
                  <a:pt x="3182062" y="1213597"/>
                </a:cubicBezTo>
                <a:cubicBezTo>
                  <a:pt x="3175483" y="1262124"/>
                  <a:pt x="3179967" y="1328886"/>
                  <a:pt x="3170040" y="1386969"/>
                </a:cubicBezTo>
                <a:cubicBezTo>
                  <a:pt x="3161241" y="1432376"/>
                  <a:pt x="3157273" y="1444409"/>
                  <a:pt x="3145997" y="1486038"/>
                </a:cubicBezTo>
                <a:cubicBezTo>
                  <a:pt x="3144215" y="1494577"/>
                  <a:pt x="3142141" y="1502966"/>
                  <a:pt x="3139985" y="1510805"/>
                </a:cubicBezTo>
                <a:cubicBezTo>
                  <a:pt x="3136763" y="1519441"/>
                  <a:pt x="3129864" y="1526935"/>
                  <a:pt x="3127964" y="1535572"/>
                </a:cubicBezTo>
                <a:cubicBezTo>
                  <a:pt x="3123798" y="1545175"/>
                  <a:pt x="3120625" y="1555133"/>
                  <a:pt x="3115942" y="1565293"/>
                </a:cubicBezTo>
                <a:cubicBezTo>
                  <a:pt x="3110935" y="1589305"/>
                  <a:pt x="3105020" y="1617614"/>
                  <a:pt x="3103920" y="1644549"/>
                </a:cubicBezTo>
                <a:cubicBezTo>
                  <a:pt x="3100309" y="1660002"/>
                  <a:pt x="3099000" y="1674715"/>
                  <a:pt x="3097909" y="1689129"/>
                </a:cubicBezTo>
                <a:cubicBezTo>
                  <a:pt x="3094993" y="1711899"/>
                  <a:pt x="3076758" y="1738358"/>
                  <a:pt x="3073866" y="1758478"/>
                </a:cubicBezTo>
                <a:cubicBezTo>
                  <a:pt x="3071399" y="1772431"/>
                  <a:pt x="3066362" y="1801845"/>
                  <a:pt x="3061844" y="1812966"/>
                </a:cubicBezTo>
                <a:cubicBezTo>
                  <a:pt x="3060618" y="1868995"/>
                  <a:pt x="3074113" y="1773728"/>
                  <a:pt x="3043811" y="1877361"/>
                </a:cubicBezTo>
                <a:cubicBezTo>
                  <a:pt x="3037571" y="1906881"/>
                  <a:pt x="3033808" y="1934697"/>
                  <a:pt x="3031789" y="1961570"/>
                </a:cubicBezTo>
                <a:cubicBezTo>
                  <a:pt x="3027763" y="1983648"/>
                  <a:pt x="3026096" y="2026079"/>
                  <a:pt x="3019768" y="2050732"/>
                </a:cubicBezTo>
                <a:cubicBezTo>
                  <a:pt x="3017639" y="2057409"/>
                  <a:pt x="3015467" y="2064163"/>
                  <a:pt x="3013757" y="2070546"/>
                </a:cubicBezTo>
                <a:cubicBezTo>
                  <a:pt x="3014970" y="2088764"/>
                  <a:pt x="3005837" y="2139416"/>
                  <a:pt x="3001735" y="2164662"/>
                </a:cubicBezTo>
                <a:cubicBezTo>
                  <a:pt x="2980303" y="2233240"/>
                  <a:pt x="3002160" y="2173730"/>
                  <a:pt x="2977692" y="2209243"/>
                </a:cubicBezTo>
                <a:cubicBezTo>
                  <a:pt x="2968781" y="2226078"/>
                  <a:pt x="2964070" y="2243262"/>
                  <a:pt x="2959659" y="2258778"/>
                </a:cubicBezTo>
                <a:cubicBezTo>
                  <a:pt x="2935945" y="2258775"/>
                  <a:pt x="2905056" y="2253828"/>
                  <a:pt x="2875506" y="2253824"/>
                </a:cubicBezTo>
                <a:cubicBezTo>
                  <a:pt x="2867950" y="2251751"/>
                  <a:pt x="2864901" y="2246591"/>
                  <a:pt x="2857474" y="2243917"/>
                </a:cubicBezTo>
                <a:cubicBezTo>
                  <a:pt x="2838519" y="2237140"/>
                  <a:pt x="2825636" y="2229337"/>
                  <a:pt x="2809387" y="2224103"/>
                </a:cubicBezTo>
                <a:cubicBezTo>
                  <a:pt x="2788110" y="2215243"/>
                  <a:pt x="2787809" y="2214139"/>
                  <a:pt x="2767310" y="2209243"/>
                </a:cubicBezTo>
                <a:cubicBezTo>
                  <a:pt x="2760328" y="2208398"/>
                  <a:pt x="2750962" y="2205573"/>
                  <a:pt x="2743267" y="2204289"/>
                </a:cubicBezTo>
                <a:cubicBezTo>
                  <a:pt x="2734200" y="2202645"/>
                  <a:pt x="2723202" y="2201646"/>
                  <a:pt x="2713212" y="2199336"/>
                </a:cubicBezTo>
                <a:cubicBezTo>
                  <a:pt x="2701634" y="2195923"/>
                  <a:pt x="2689895" y="2192600"/>
                  <a:pt x="2677147" y="2189429"/>
                </a:cubicBezTo>
                <a:cubicBezTo>
                  <a:pt x="2662490" y="2185276"/>
                  <a:pt x="2644650" y="2183314"/>
                  <a:pt x="2629060" y="2179522"/>
                </a:cubicBezTo>
                <a:cubicBezTo>
                  <a:pt x="2611115" y="2173796"/>
                  <a:pt x="2592922" y="2166479"/>
                  <a:pt x="2574962" y="2164662"/>
                </a:cubicBezTo>
                <a:cubicBezTo>
                  <a:pt x="2522121" y="2147825"/>
                  <a:pt x="2482202" y="2149204"/>
                  <a:pt x="2442722" y="2144848"/>
                </a:cubicBezTo>
                <a:cubicBezTo>
                  <a:pt x="2431141" y="2141888"/>
                  <a:pt x="2418998" y="2141254"/>
                  <a:pt x="2406657" y="2139894"/>
                </a:cubicBezTo>
                <a:cubicBezTo>
                  <a:pt x="2370743" y="2133849"/>
                  <a:pt x="2389238" y="2136812"/>
                  <a:pt x="2340537" y="2125034"/>
                </a:cubicBezTo>
                <a:cubicBezTo>
                  <a:pt x="2229250" y="2066410"/>
                  <a:pt x="2407337" y="2148431"/>
                  <a:pt x="2280428" y="2105220"/>
                </a:cubicBezTo>
                <a:cubicBezTo>
                  <a:pt x="2256587" y="2094000"/>
                  <a:pt x="2242146" y="2085224"/>
                  <a:pt x="2220319" y="2075500"/>
                </a:cubicBezTo>
                <a:cubicBezTo>
                  <a:pt x="2196577" y="2065067"/>
                  <a:pt x="2159599" y="2051984"/>
                  <a:pt x="2136166" y="2045779"/>
                </a:cubicBezTo>
                <a:cubicBezTo>
                  <a:pt x="2126961" y="2044599"/>
                  <a:pt x="2115013" y="2043280"/>
                  <a:pt x="2106112" y="2040825"/>
                </a:cubicBezTo>
                <a:cubicBezTo>
                  <a:pt x="2099973" y="2039670"/>
                  <a:pt x="2095225" y="2036450"/>
                  <a:pt x="2088079" y="2035872"/>
                </a:cubicBezTo>
                <a:cubicBezTo>
                  <a:pt x="1998154" y="2031431"/>
                  <a:pt x="1933366" y="2030553"/>
                  <a:pt x="1841633" y="2030918"/>
                </a:cubicBezTo>
                <a:cubicBezTo>
                  <a:pt x="1835174" y="2029233"/>
                  <a:pt x="1826031" y="2026226"/>
                  <a:pt x="1817589" y="2025965"/>
                </a:cubicBezTo>
                <a:cubicBezTo>
                  <a:pt x="1730022" y="2017789"/>
                  <a:pt x="1724927" y="2021146"/>
                  <a:pt x="1625240" y="2025965"/>
                </a:cubicBezTo>
                <a:cubicBezTo>
                  <a:pt x="1615896" y="2028988"/>
                  <a:pt x="1580298" y="2034188"/>
                  <a:pt x="1535077" y="2035872"/>
                </a:cubicBezTo>
                <a:cubicBezTo>
                  <a:pt x="1518812" y="2036656"/>
                  <a:pt x="1508400" y="2041563"/>
                  <a:pt x="1493001" y="2040825"/>
                </a:cubicBezTo>
                <a:cubicBezTo>
                  <a:pt x="1439066" y="2040241"/>
                  <a:pt x="1367227" y="2040147"/>
                  <a:pt x="1306663" y="2045779"/>
                </a:cubicBezTo>
                <a:cubicBezTo>
                  <a:pt x="1251980" y="2053700"/>
                  <a:pt x="1255855" y="2055523"/>
                  <a:pt x="1180434" y="2040825"/>
                </a:cubicBezTo>
                <a:cubicBezTo>
                  <a:pt x="1169666" y="2037264"/>
                  <a:pt x="1157750" y="2031409"/>
                  <a:pt x="1144369" y="2025965"/>
                </a:cubicBezTo>
                <a:cubicBezTo>
                  <a:pt x="1138544" y="2023540"/>
                  <a:pt x="1132264" y="2022774"/>
                  <a:pt x="1126336" y="2021012"/>
                </a:cubicBezTo>
                <a:cubicBezTo>
                  <a:pt x="1112509" y="2013073"/>
                  <a:pt x="1101440" y="2008009"/>
                  <a:pt x="1090271" y="2001197"/>
                </a:cubicBezTo>
                <a:cubicBezTo>
                  <a:pt x="1083295" y="1997179"/>
                  <a:pt x="1074429" y="1991161"/>
                  <a:pt x="1066227" y="1986337"/>
                </a:cubicBezTo>
                <a:cubicBezTo>
                  <a:pt x="1061136" y="1983038"/>
                  <a:pt x="1053643" y="1982687"/>
                  <a:pt x="1048194" y="1981384"/>
                </a:cubicBezTo>
                <a:cubicBezTo>
                  <a:pt x="1040994" y="1975945"/>
                  <a:pt x="1032910" y="1972429"/>
                  <a:pt x="1024151" y="1966523"/>
                </a:cubicBezTo>
                <a:cubicBezTo>
                  <a:pt x="1017832" y="1963511"/>
                  <a:pt x="1011276" y="1964953"/>
                  <a:pt x="1006118" y="1961570"/>
                </a:cubicBezTo>
                <a:cubicBezTo>
                  <a:pt x="992948" y="1954742"/>
                  <a:pt x="982424" y="1944494"/>
                  <a:pt x="970053" y="1936803"/>
                </a:cubicBezTo>
                <a:cubicBezTo>
                  <a:pt x="962253" y="1933598"/>
                  <a:pt x="954940" y="1930255"/>
                  <a:pt x="946009" y="1926896"/>
                </a:cubicBezTo>
                <a:cubicBezTo>
                  <a:pt x="934727" y="1923214"/>
                  <a:pt x="926633" y="1915474"/>
                  <a:pt x="915955" y="1912035"/>
                </a:cubicBezTo>
                <a:cubicBezTo>
                  <a:pt x="905695" y="1907434"/>
                  <a:pt x="895776" y="1905060"/>
                  <a:pt x="885900" y="1902129"/>
                </a:cubicBezTo>
                <a:cubicBezTo>
                  <a:pt x="879350" y="1900009"/>
                  <a:pt x="873092" y="1898480"/>
                  <a:pt x="867867" y="1897175"/>
                </a:cubicBezTo>
                <a:cubicBezTo>
                  <a:pt x="853658" y="1891214"/>
                  <a:pt x="841201" y="1882586"/>
                  <a:pt x="825791" y="1877361"/>
                </a:cubicBezTo>
                <a:cubicBezTo>
                  <a:pt x="817678" y="1874189"/>
                  <a:pt x="791504" y="1868114"/>
                  <a:pt x="783715" y="1867454"/>
                </a:cubicBezTo>
                <a:cubicBezTo>
                  <a:pt x="777806" y="1864797"/>
                  <a:pt x="770196" y="1861722"/>
                  <a:pt x="765683" y="1857547"/>
                </a:cubicBezTo>
                <a:cubicBezTo>
                  <a:pt x="759172" y="1850621"/>
                  <a:pt x="751259" y="1841357"/>
                  <a:pt x="747650" y="1832780"/>
                </a:cubicBezTo>
                <a:cubicBezTo>
                  <a:pt x="745081" y="1829198"/>
                  <a:pt x="731312" y="1800139"/>
                  <a:pt x="729617" y="1793152"/>
                </a:cubicBezTo>
                <a:cubicBezTo>
                  <a:pt x="726478" y="1782354"/>
                  <a:pt x="726004" y="1775111"/>
                  <a:pt x="723606" y="1763432"/>
                </a:cubicBezTo>
                <a:cubicBezTo>
                  <a:pt x="722345" y="1749819"/>
                  <a:pt x="720301" y="1731417"/>
                  <a:pt x="717595" y="1718850"/>
                </a:cubicBezTo>
                <a:cubicBezTo>
                  <a:pt x="713472" y="1703559"/>
                  <a:pt x="699561" y="1674268"/>
                  <a:pt x="699562" y="1674269"/>
                </a:cubicBezTo>
                <a:cubicBezTo>
                  <a:pt x="696166" y="1656098"/>
                  <a:pt x="696795" y="1643312"/>
                  <a:pt x="687541" y="1629688"/>
                </a:cubicBezTo>
                <a:cubicBezTo>
                  <a:pt x="683693" y="1623342"/>
                  <a:pt x="678876" y="1616962"/>
                  <a:pt x="675519" y="1609874"/>
                </a:cubicBezTo>
                <a:cubicBezTo>
                  <a:pt x="670593" y="1600197"/>
                  <a:pt x="668234" y="1591775"/>
                  <a:pt x="663497" y="1580153"/>
                </a:cubicBezTo>
                <a:cubicBezTo>
                  <a:pt x="660213" y="1573335"/>
                  <a:pt x="656975" y="1554944"/>
                  <a:pt x="651475" y="1545479"/>
                </a:cubicBezTo>
                <a:cubicBezTo>
                  <a:pt x="648399" y="1541335"/>
                  <a:pt x="642392" y="1535165"/>
                  <a:pt x="639454" y="1530619"/>
                </a:cubicBezTo>
                <a:cubicBezTo>
                  <a:pt x="636436" y="1517656"/>
                  <a:pt x="630286" y="1507880"/>
                  <a:pt x="627432" y="1495945"/>
                </a:cubicBezTo>
                <a:cubicBezTo>
                  <a:pt x="624090" y="1484542"/>
                  <a:pt x="624120" y="1469217"/>
                  <a:pt x="621421" y="1456317"/>
                </a:cubicBezTo>
                <a:cubicBezTo>
                  <a:pt x="611295" y="1423949"/>
                  <a:pt x="602012" y="1423351"/>
                  <a:pt x="585356" y="1396876"/>
                </a:cubicBezTo>
                <a:cubicBezTo>
                  <a:pt x="579644" y="1388639"/>
                  <a:pt x="577648" y="1379982"/>
                  <a:pt x="573334" y="1372108"/>
                </a:cubicBezTo>
                <a:cubicBezTo>
                  <a:pt x="569787" y="1365408"/>
                  <a:pt x="565498" y="1359684"/>
                  <a:pt x="561312" y="1352294"/>
                </a:cubicBezTo>
                <a:cubicBezTo>
                  <a:pt x="557785" y="1345394"/>
                  <a:pt x="558381" y="1338485"/>
                  <a:pt x="555301" y="1332480"/>
                </a:cubicBezTo>
                <a:cubicBezTo>
                  <a:pt x="552640" y="1328142"/>
                  <a:pt x="545891" y="1323309"/>
                  <a:pt x="543279" y="1317620"/>
                </a:cubicBezTo>
                <a:cubicBezTo>
                  <a:pt x="535013" y="1303497"/>
                  <a:pt x="536178" y="1285732"/>
                  <a:pt x="525247" y="1273039"/>
                </a:cubicBezTo>
                <a:cubicBezTo>
                  <a:pt x="521291" y="1267536"/>
                  <a:pt x="515520" y="1263722"/>
                  <a:pt x="513225" y="1258179"/>
                </a:cubicBezTo>
                <a:cubicBezTo>
                  <a:pt x="507721" y="1249648"/>
                  <a:pt x="505569" y="1236868"/>
                  <a:pt x="501203" y="1228458"/>
                </a:cubicBezTo>
                <a:cubicBezTo>
                  <a:pt x="497938" y="1220000"/>
                  <a:pt x="494291" y="1210286"/>
                  <a:pt x="489181" y="1203690"/>
                </a:cubicBezTo>
                <a:cubicBezTo>
                  <a:pt x="481671" y="1190281"/>
                  <a:pt x="465139" y="1164063"/>
                  <a:pt x="465138" y="1164063"/>
                </a:cubicBezTo>
                <a:cubicBezTo>
                  <a:pt x="463011" y="1155220"/>
                  <a:pt x="462598" y="1148601"/>
                  <a:pt x="459127" y="1139296"/>
                </a:cubicBezTo>
                <a:cubicBezTo>
                  <a:pt x="456488" y="1133934"/>
                  <a:pt x="449739" y="1129685"/>
                  <a:pt x="447105" y="1124435"/>
                </a:cubicBezTo>
                <a:cubicBezTo>
                  <a:pt x="445100" y="1114343"/>
                  <a:pt x="446451" y="1105316"/>
                  <a:pt x="441094" y="1094714"/>
                </a:cubicBezTo>
                <a:cubicBezTo>
                  <a:pt x="435368" y="1080718"/>
                  <a:pt x="423405" y="1068712"/>
                  <a:pt x="417051" y="1055087"/>
                </a:cubicBezTo>
                <a:cubicBezTo>
                  <a:pt x="401146" y="1008044"/>
                  <a:pt x="406643" y="1028629"/>
                  <a:pt x="393007" y="980785"/>
                </a:cubicBezTo>
                <a:cubicBezTo>
                  <a:pt x="390845" y="973423"/>
                  <a:pt x="389096" y="966451"/>
                  <a:pt x="386996" y="960971"/>
                </a:cubicBezTo>
                <a:cubicBezTo>
                  <a:pt x="384683" y="956140"/>
                  <a:pt x="382190" y="951906"/>
                  <a:pt x="380985" y="946111"/>
                </a:cubicBezTo>
                <a:cubicBezTo>
                  <a:pt x="377937" y="938650"/>
                  <a:pt x="378935" y="928918"/>
                  <a:pt x="374974" y="921343"/>
                </a:cubicBezTo>
                <a:cubicBezTo>
                  <a:pt x="370635" y="912404"/>
                  <a:pt x="356942" y="896576"/>
                  <a:pt x="356942" y="896576"/>
                </a:cubicBezTo>
              </a:path>
              <a:path w="3320313" h="2258778" stroke="0" extrusionOk="0">
                <a:moveTo>
                  <a:pt x="356942" y="916390"/>
                </a:moveTo>
                <a:cubicBezTo>
                  <a:pt x="352658" y="898472"/>
                  <a:pt x="354224" y="883373"/>
                  <a:pt x="350931" y="866855"/>
                </a:cubicBezTo>
                <a:cubicBezTo>
                  <a:pt x="349896" y="858364"/>
                  <a:pt x="340871" y="850794"/>
                  <a:pt x="338909" y="842088"/>
                </a:cubicBezTo>
                <a:cubicBezTo>
                  <a:pt x="313798" y="780151"/>
                  <a:pt x="319574" y="705478"/>
                  <a:pt x="290822" y="634043"/>
                </a:cubicBezTo>
                <a:cubicBezTo>
                  <a:pt x="283684" y="618627"/>
                  <a:pt x="256722" y="622177"/>
                  <a:pt x="236724" y="614228"/>
                </a:cubicBezTo>
                <a:cubicBezTo>
                  <a:pt x="222824" y="608215"/>
                  <a:pt x="204315" y="601030"/>
                  <a:pt x="188637" y="594415"/>
                </a:cubicBezTo>
                <a:cubicBezTo>
                  <a:pt x="35926" y="515883"/>
                  <a:pt x="209623" y="623157"/>
                  <a:pt x="134539" y="559740"/>
                </a:cubicBezTo>
                <a:cubicBezTo>
                  <a:pt x="102965" y="538786"/>
                  <a:pt x="99238" y="542128"/>
                  <a:pt x="68419" y="525066"/>
                </a:cubicBezTo>
                <a:cubicBezTo>
                  <a:pt x="61578" y="521324"/>
                  <a:pt x="53595" y="514755"/>
                  <a:pt x="44375" y="510206"/>
                </a:cubicBezTo>
                <a:cubicBezTo>
                  <a:pt x="-86178" y="445985"/>
                  <a:pt x="104819" y="547591"/>
                  <a:pt x="2299" y="490392"/>
                </a:cubicBezTo>
                <a:cubicBezTo>
                  <a:pt x="19438" y="490393"/>
                  <a:pt x="34773" y="490404"/>
                  <a:pt x="50386" y="485439"/>
                </a:cubicBezTo>
                <a:cubicBezTo>
                  <a:pt x="74689" y="481434"/>
                  <a:pt x="122517" y="470578"/>
                  <a:pt x="122517" y="470578"/>
                </a:cubicBezTo>
                <a:cubicBezTo>
                  <a:pt x="138525" y="462237"/>
                  <a:pt x="152759" y="458482"/>
                  <a:pt x="164593" y="450764"/>
                </a:cubicBezTo>
                <a:cubicBezTo>
                  <a:pt x="170825" y="445741"/>
                  <a:pt x="179201" y="424213"/>
                  <a:pt x="182626" y="416090"/>
                </a:cubicBezTo>
                <a:cubicBezTo>
                  <a:pt x="178981" y="399463"/>
                  <a:pt x="180180" y="381448"/>
                  <a:pt x="176615" y="366556"/>
                </a:cubicBezTo>
                <a:cubicBezTo>
                  <a:pt x="174789" y="358632"/>
                  <a:pt x="163791" y="354594"/>
                  <a:pt x="164593" y="346742"/>
                </a:cubicBezTo>
                <a:cubicBezTo>
                  <a:pt x="164432" y="303057"/>
                  <a:pt x="176397" y="280892"/>
                  <a:pt x="188637" y="242719"/>
                </a:cubicBezTo>
                <a:cubicBezTo>
                  <a:pt x="202028" y="207124"/>
                  <a:pt x="190638" y="243285"/>
                  <a:pt x="206669" y="193184"/>
                </a:cubicBezTo>
                <a:cubicBezTo>
                  <a:pt x="208330" y="188776"/>
                  <a:pt x="208221" y="182719"/>
                  <a:pt x="212680" y="178324"/>
                </a:cubicBezTo>
                <a:cubicBezTo>
                  <a:pt x="216800" y="173595"/>
                  <a:pt x="220361" y="169032"/>
                  <a:pt x="224702" y="163464"/>
                </a:cubicBezTo>
                <a:cubicBezTo>
                  <a:pt x="229214" y="156677"/>
                  <a:pt x="231242" y="149643"/>
                  <a:pt x="236724" y="143650"/>
                </a:cubicBezTo>
                <a:cubicBezTo>
                  <a:pt x="242527" y="138691"/>
                  <a:pt x="248308" y="135065"/>
                  <a:pt x="254756" y="128789"/>
                </a:cubicBezTo>
                <a:cubicBezTo>
                  <a:pt x="256458" y="124442"/>
                  <a:pt x="256473" y="117559"/>
                  <a:pt x="260768" y="113929"/>
                </a:cubicBezTo>
                <a:cubicBezTo>
                  <a:pt x="265955" y="109492"/>
                  <a:pt x="272884" y="106716"/>
                  <a:pt x="278800" y="104022"/>
                </a:cubicBezTo>
                <a:cubicBezTo>
                  <a:pt x="288159" y="99983"/>
                  <a:pt x="294672" y="94659"/>
                  <a:pt x="302844" y="89162"/>
                </a:cubicBezTo>
                <a:cubicBezTo>
                  <a:pt x="309088" y="85257"/>
                  <a:pt x="314014" y="78310"/>
                  <a:pt x="320876" y="74301"/>
                </a:cubicBezTo>
                <a:cubicBezTo>
                  <a:pt x="331402" y="67638"/>
                  <a:pt x="342087" y="64343"/>
                  <a:pt x="350931" y="59441"/>
                </a:cubicBezTo>
                <a:cubicBezTo>
                  <a:pt x="356879" y="54911"/>
                  <a:pt x="362821" y="47891"/>
                  <a:pt x="368964" y="44581"/>
                </a:cubicBezTo>
                <a:cubicBezTo>
                  <a:pt x="375602" y="40655"/>
                  <a:pt x="385295" y="38522"/>
                  <a:pt x="393007" y="34674"/>
                </a:cubicBezTo>
                <a:cubicBezTo>
                  <a:pt x="399563" y="31664"/>
                  <a:pt x="404167" y="27986"/>
                  <a:pt x="411040" y="24767"/>
                </a:cubicBezTo>
                <a:cubicBezTo>
                  <a:pt x="418908" y="22164"/>
                  <a:pt x="426710" y="20263"/>
                  <a:pt x="435083" y="19813"/>
                </a:cubicBezTo>
                <a:cubicBezTo>
                  <a:pt x="460491" y="16302"/>
                  <a:pt x="481150" y="14935"/>
                  <a:pt x="501203" y="9907"/>
                </a:cubicBezTo>
                <a:cubicBezTo>
                  <a:pt x="521368" y="7863"/>
                  <a:pt x="585816" y="2620"/>
                  <a:pt x="603388" y="0"/>
                </a:cubicBezTo>
                <a:cubicBezTo>
                  <a:pt x="619252" y="2180"/>
                  <a:pt x="692168" y="-888"/>
                  <a:pt x="723606" y="9907"/>
                </a:cubicBezTo>
                <a:cubicBezTo>
                  <a:pt x="792590" y="33704"/>
                  <a:pt x="746452" y="21041"/>
                  <a:pt x="813770" y="39627"/>
                </a:cubicBezTo>
                <a:cubicBezTo>
                  <a:pt x="824041" y="41671"/>
                  <a:pt x="833558" y="43000"/>
                  <a:pt x="843824" y="44581"/>
                </a:cubicBezTo>
                <a:cubicBezTo>
                  <a:pt x="857220" y="47799"/>
                  <a:pt x="876033" y="48169"/>
                  <a:pt x="891911" y="49534"/>
                </a:cubicBezTo>
                <a:cubicBezTo>
                  <a:pt x="910400" y="50396"/>
                  <a:pt x="934482" y="54055"/>
                  <a:pt x="952020" y="59441"/>
                </a:cubicBezTo>
                <a:cubicBezTo>
                  <a:pt x="974358" y="64884"/>
                  <a:pt x="992607" y="62743"/>
                  <a:pt x="1012129" y="64395"/>
                </a:cubicBezTo>
                <a:cubicBezTo>
                  <a:pt x="1028242" y="66666"/>
                  <a:pt x="1048074" y="65122"/>
                  <a:pt x="1066227" y="69348"/>
                </a:cubicBezTo>
                <a:cubicBezTo>
                  <a:pt x="1290916" y="71215"/>
                  <a:pt x="1147662" y="49054"/>
                  <a:pt x="1264587" y="84208"/>
                </a:cubicBezTo>
                <a:cubicBezTo>
                  <a:pt x="1305840" y="97952"/>
                  <a:pt x="1368009" y="98152"/>
                  <a:pt x="1408848" y="123836"/>
                </a:cubicBezTo>
                <a:cubicBezTo>
                  <a:pt x="1418079" y="126180"/>
                  <a:pt x="1426717" y="130028"/>
                  <a:pt x="1432892" y="133743"/>
                </a:cubicBezTo>
                <a:cubicBezTo>
                  <a:pt x="1443535" y="136755"/>
                  <a:pt x="1452734" y="143087"/>
                  <a:pt x="1462946" y="148603"/>
                </a:cubicBezTo>
                <a:cubicBezTo>
                  <a:pt x="1477964" y="157128"/>
                  <a:pt x="1492843" y="156502"/>
                  <a:pt x="1511033" y="163464"/>
                </a:cubicBezTo>
                <a:cubicBezTo>
                  <a:pt x="1599566" y="193792"/>
                  <a:pt x="1516346" y="165307"/>
                  <a:pt x="1673328" y="203091"/>
                </a:cubicBezTo>
                <a:cubicBezTo>
                  <a:pt x="1678906" y="204895"/>
                  <a:pt x="1685421" y="205871"/>
                  <a:pt x="1691360" y="208045"/>
                </a:cubicBezTo>
                <a:cubicBezTo>
                  <a:pt x="1701132" y="211290"/>
                  <a:pt x="1711052" y="216095"/>
                  <a:pt x="1721415" y="217952"/>
                </a:cubicBezTo>
                <a:cubicBezTo>
                  <a:pt x="1755034" y="225367"/>
                  <a:pt x="1773468" y="228301"/>
                  <a:pt x="1805567" y="232812"/>
                </a:cubicBezTo>
                <a:cubicBezTo>
                  <a:pt x="1842355" y="244290"/>
                  <a:pt x="1785602" y="230249"/>
                  <a:pt x="1865676" y="242719"/>
                </a:cubicBezTo>
                <a:cubicBezTo>
                  <a:pt x="1878900" y="244028"/>
                  <a:pt x="1893367" y="250236"/>
                  <a:pt x="1907752" y="252626"/>
                </a:cubicBezTo>
                <a:cubicBezTo>
                  <a:pt x="1932787" y="259978"/>
                  <a:pt x="1962513" y="258866"/>
                  <a:pt x="1991905" y="257580"/>
                </a:cubicBezTo>
                <a:cubicBezTo>
                  <a:pt x="2003346" y="259326"/>
                  <a:pt x="2020164" y="261862"/>
                  <a:pt x="2033981" y="262533"/>
                </a:cubicBezTo>
                <a:cubicBezTo>
                  <a:pt x="2062415" y="265054"/>
                  <a:pt x="2109891" y="266314"/>
                  <a:pt x="2142177" y="272440"/>
                </a:cubicBezTo>
                <a:cubicBezTo>
                  <a:pt x="2150742" y="272763"/>
                  <a:pt x="2158737" y="275296"/>
                  <a:pt x="2166221" y="277393"/>
                </a:cubicBezTo>
                <a:cubicBezTo>
                  <a:pt x="2206587" y="291190"/>
                  <a:pt x="2261917" y="283778"/>
                  <a:pt x="2328515" y="307114"/>
                </a:cubicBezTo>
                <a:cubicBezTo>
                  <a:pt x="2344491" y="311643"/>
                  <a:pt x="2358019" y="317539"/>
                  <a:pt x="2382613" y="317021"/>
                </a:cubicBezTo>
                <a:cubicBezTo>
                  <a:pt x="2403397" y="320539"/>
                  <a:pt x="2422385" y="321904"/>
                  <a:pt x="2442722" y="326928"/>
                </a:cubicBezTo>
                <a:cubicBezTo>
                  <a:pt x="2453957" y="328665"/>
                  <a:pt x="2467118" y="330255"/>
                  <a:pt x="2478787" y="331881"/>
                </a:cubicBezTo>
                <a:cubicBezTo>
                  <a:pt x="2486517" y="334119"/>
                  <a:pt x="2495718" y="335352"/>
                  <a:pt x="2502831" y="336835"/>
                </a:cubicBezTo>
                <a:cubicBezTo>
                  <a:pt x="2519070" y="338291"/>
                  <a:pt x="2535373" y="339561"/>
                  <a:pt x="2550918" y="341788"/>
                </a:cubicBezTo>
                <a:cubicBezTo>
                  <a:pt x="2579714" y="345121"/>
                  <a:pt x="2610973" y="350217"/>
                  <a:pt x="2635070" y="356649"/>
                </a:cubicBezTo>
                <a:cubicBezTo>
                  <a:pt x="2647578" y="358932"/>
                  <a:pt x="2666378" y="363311"/>
                  <a:pt x="2677147" y="366556"/>
                </a:cubicBezTo>
                <a:cubicBezTo>
                  <a:pt x="2684016" y="368950"/>
                  <a:pt x="2693180" y="373845"/>
                  <a:pt x="2701191" y="376463"/>
                </a:cubicBezTo>
                <a:cubicBezTo>
                  <a:pt x="2708910" y="378176"/>
                  <a:pt x="2718275" y="378411"/>
                  <a:pt x="2725234" y="381416"/>
                </a:cubicBezTo>
                <a:cubicBezTo>
                  <a:pt x="2916578" y="454810"/>
                  <a:pt x="2725522" y="385485"/>
                  <a:pt x="2881517" y="430951"/>
                </a:cubicBezTo>
                <a:cubicBezTo>
                  <a:pt x="2887856" y="432266"/>
                  <a:pt x="2893360" y="434905"/>
                  <a:pt x="2899550" y="435904"/>
                </a:cubicBezTo>
                <a:cubicBezTo>
                  <a:pt x="2913197" y="438290"/>
                  <a:pt x="2924356" y="438288"/>
                  <a:pt x="2935615" y="440857"/>
                </a:cubicBezTo>
                <a:cubicBezTo>
                  <a:pt x="2945200" y="442714"/>
                  <a:pt x="2951710" y="443525"/>
                  <a:pt x="2959659" y="445811"/>
                </a:cubicBezTo>
                <a:cubicBezTo>
                  <a:pt x="2991311" y="447763"/>
                  <a:pt x="3023967" y="450556"/>
                  <a:pt x="3055833" y="450764"/>
                </a:cubicBezTo>
                <a:cubicBezTo>
                  <a:pt x="3060179" y="453564"/>
                  <a:pt x="3083725" y="453943"/>
                  <a:pt x="3091898" y="455718"/>
                </a:cubicBezTo>
                <a:cubicBezTo>
                  <a:pt x="3180564" y="458160"/>
                  <a:pt x="3076475" y="457512"/>
                  <a:pt x="3170040" y="465625"/>
                </a:cubicBezTo>
                <a:cubicBezTo>
                  <a:pt x="3182599" y="470900"/>
                  <a:pt x="3196905" y="474739"/>
                  <a:pt x="3206106" y="480485"/>
                </a:cubicBezTo>
                <a:cubicBezTo>
                  <a:pt x="3213238" y="483730"/>
                  <a:pt x="3217981" y="487926"/>
                  <a:pt x="3224138" y="490392"/>
                </a:cubicBezTo>
                <a:cubicBezTo>
                  <a:pt x="3233306" y="495826"/>
                  <a:pt x="3245334" y="495870"/>
                  <a:pt x="3254193" y="500299"/>
                </a:cubicBezTo>
                <a:cubicBezTo>
                  <a:pt x="3260042" y="502674"/>
                  <a:pt x="3265290" y="506792"/>
                  <a:pt x="3272225" y="510206"/>
                </a:cubicBezTo>
                <a:cubicBezTo>
                  <a:pt x="3284499" y="515649"/>
                  <a:pt x="3310141" y="519277"/>
                  <a:pt x="3320313" y="520113"/>
                </a:cubicBezTo>
                <a:cubicBezTo>
                  <a:pt x="3316860" y="537376"/>
                  <a:pt x="3311875" y="574481"/>
                  <a:pt x="3302280" y="599368"/>
                </a:cubicBezTo>
                <a:cubicBezTo>
                  <a:pt x="3299710" y="618111"/>
                  <a:pt x="3281020" y="644260"/>
                  <a:pt x="3278236" y="663763"/>
                </a:cubicBezTo>
                <a:cubicBezTo>
                  <a:pt x="3275193" y="676151"/>
                  <a:pt x="3276556" y="687290"/>
                  <a:pt x="3272225" y="698437"/>
                </a:cubicBezTo>
                <a:cubicBezTo>
                  <a:pt x="3268480" y="747095"/>
                  <a:pt x="3270568" y="697845"/>
                  <a:pt x="3260203" y="743019"/>
                </a:cubicBezTo>
                <a:cubicBezTo>
                  <a:pt x="3257119" y="754562"/>
                  <a:pt x="3256934" y="763568"/>
                  <a:pt x="3254193" y="772740"/>
                </a:cubicBezTo>
                <a:cubicBezTo>
                  <a:pt x="3251191" y="781177"/>
                  <a:pt x="3250235" y="789844"/>
                  <a:pt x="3248182" y="797507"/>
                </a:cubicBezTo>
                <a:cubicBezTo>
                  <a:pt x="3234164" y="908521"/>
                  <a:pt x="3244496" y="875645"/>
                  <a:pt x="3230149" y="921343"/>
                </a:cubicBezTo>
                <a:cubicBezTo>
                  <a:pt x="3223123" y="953173"/>
                  <a:pt x="3222493" y="990617"/>
                  <a:pt x="3224138" y="1020412"/>
                </a:cubicBezTo>
                <a:cubicBezTo>
                  <a:pt x="3222779" y="1036092"/>
                  <a:pt x="3214174" y="1055734"/>
                  <a:pt x="3212116" y="1074900"/>
                </a:cubicBezTo>
                <a:cubicBezTo>
                  <a:pt x="3209836" y="1086632"/>
                  <a:pt x="3209176" y="1100098"/>
                  <a:pt x="3206106" y="1109575"/>
                </a:cubicBezTo>
                <a:cubicBezTo>
                  <a:pt x="3205826" y="1117189"/>
                  <a:pt x="3201908" y="1126208"/>
                  <a:pt x="3200094" y="1134342"/>
                </a:cubicBezTo>
                <a:cubicBezTo>
                  <a:pt x="3198058" y="1144426"/>
                  <a:pt x="3196702" y="1153990"/>
                  <a:pt x="3194084" y="1164063"/>
                </a:cubicBezTo>
                <a:cubicBezTo>
                  <a:pt x="3170873" y="1239871"/>
                  <a:pt x="3204492" y="1112108"/>
                  <a:pt x="3182062" y="1213597"/>
                </a:cubicBezTo>
                <a:cubicBezTo>
                  <a:pt x="3183210" y="1272551"/>
                  <a:pt x="3185846" y="1325575"/>
                  <a:pt x="3170040" y="1386969"/>
                </a:cubicBezTo>
                <a:cubicBezTo>
                  <a:pt x="3162118" y="1431807"/>
                  <a:pt x="3159357" y="1444439"/>
                  <a:pt x="3145997" y="1486038"/>
                </a:cubicBezTo>
                <a:cubicBezTo>
                  <a:pt x="3144710" y="1494804"/>
                  <a:pt x="3144124" y="1501856"/>
                  <a:pt x="3139985" y="1510805"/>
                </a:cubicBezTo>
                <a:cubicBezTo>
                  <a:pt x="3137652" y="1519281"/>
                  <a:pt x="3132153" y="1526019"/>
                  <a:pt x="3127964" y="1535572"/>
                </a:cubicBezTo>
                <a:cubicBezTo>
                  <a:pt x="3125325" y="1544445"/>
                  <a:pt x="3120007" y="1556221"/>
                  <a:pt x="3115942" y="1565293"/>
                </a:cubicBezTo>
                <a:cubicBezTo>
                  <a:pt x="3115919" y="1591212"/>
                  <a:pt x="3109351" y="1615532"/>
                  <a:pt x="3103920" y="1644549"/>
                </a:cubicBezTo>
                <a:cubicBezTo>
                  <a:pt x="3101557" y="1658673"/>
                  <a:pt x="3100837" y="1673090"/>
                  <a:pt x="3097909" y="1689129"/>
                </a:cubicBezTo>
                <a:cubicBezTo>
                  <a:pt x="3092460" y="1712629"/>
                  <a:pt x="3080591" y="1732667"/>
                  <a:pt x="3073866" y="1758478"/>
                </a:cubicBezTo>
                <a:cubicBezTo>
                  <a:pt x="3069149" y="1772230"/>
                  <a:pt x="3064820" y="1798672"/>
                  <a:pt x="3061844" y="1812966"/>
                </a:cubicBezTo>
                <a:cubicBezTo>
                  <a:pt x="3045618" y="1854075"/>
                  <a:pt x="3070632" y="1782170"/>
                  <a:pt x="3043811" y="1877361"/>
                </a:cubicBezTo>
                <a:cubicBezTo>
                  <a:pt x="3035371" y="1908646"/>
                  <a:pt x="3035169" y="1938471"/>
                  <a:pt x="3031789" y="1961570"/>
                </a:cubicBezTo>
                <a:cubicBezTo>
                  <a:pt x="3028179" y="1984383"/>
                  <a:pt x="3024757" y="2023904"/>
                  <a:pt x="3019768" y="2050732"/>
                </a:cubicBezTo>
                <a:cubicBezTo>
                  <a:pt x="3018197" y="2057624"/>
                  <a:pt x="3015499" y="2064077"/>
                  <a:pt x="3013757" y="2070546"/>
                </a:cubicBezTo>
                <a:cubicBezTo>
                  <a:pt x="3011849" y="2092715"/>
                  <a:pt x="3013083" y="2136998"/>
                  <a:pt x="3001735" y="2164662"/>
                </a:cubicBezTo>
                <a:cubicBezTo>
                  <a:pt x="2984138" y="2229003"/>
                  <a:pt x="3005969" y="2166631"/>
                  <a:pt x="2977692" y="2209243"/>
                </a:cubicBezTo>
                <a:cubicBezTo>
                  <a:pt x="2968754" y="2227550"/>
                  <a:pt x="2967144" y="2242826"/>
                  <a:pt x="2959659" y="2258778"/>
                </a:cubicBezTo>
                <a:cubicBezTo>
                  <a:pt x="2926296" y="2257309"/>
                  <a:pt x="2900162" y="2255822"/>
                  <a:pt x="2875506" y="2253824"/>
                </a:cubicBezTo>
                <a:cubicBezTo>
                  <a:pt x="2868884" y="2252593"/>
                  <a:pt x="2863796" y="2245849"/>
                  <a:pt x="2857474" y="2243917"/>
                </a:cubicBezTo>
                <a:cubicBezTo>
                  <a:pt x="2844304" y="2237701"/>
                  <a:pt x="2825839" y="2230642"/>
                  <a:pt x="2809387" y="2224103"/>
                </a:cubicBezTo>
                <a:cubicBezTo>
                  <a:pt x="2788012" y="2215327"/>
                  <a:pt x="2787771" y="2214192"/>
                  <a:pt x="2767310" y="2209243"/>
                </a:cubicBezTo>
                <a:cubicBezTo>
                  <a:pt x="2758972" y="2206418"/>
                  <a:pt x="2751609" y="2205483"/>
                  <a:pt x="2743267" y="2204289"/>
                </a:cubicBezTo>
                <a:cubicBezTo>
                  <a:pt x="2733153" y="2202352"/>
                  <a:pt x="2725050" y="2201222"/>
                  <a:pt x="2713212" y="2199336"/>
                </a:cubicBezTo>
                <a:cubicBezTo>
                  <a:pt x="2701242" y="2196271"/>
                  <a:pt x="2689990" y="2190132"/>
                  <a:pt x="2677147" y="2189429"/>
                </a:cubicBezTo>
                <a:cubicBezTo>
                  <a:pt x="2661322" y="2185896"/>
                  <a:pt x="2643771" y="2183491"/>
                  <a:pt x="2629060" y="2179522"/>
                </a:cubicBezTo>
                <a:cubicBezTo>
                  <a:pt x="2609360" y="2173095"/>
                  <a:pt x="2595486" y="2166856"/>
                  <a:pt x="2574962" y="2164662"/>
                </a:cubicBezTo>
                <a:cubicBezTo>
                  <a:pt x="2511835" y="2160513"/>
                  <a:pt x="2491906" y="2160360"/>
                  <a:pt x="2442722" y="2144848"/>
                </a:cubicBezTo>
                <a:cubicBezTo>
                  <a:pt x="2430865" y="2144562"/>
                  <a:pt x="2419196" y="2141597"/>
                  <a:pt x="2406657" y="2139894"/>
                </a:cubicBezTo>
                <a:cubicBezTo>
                  <a:pt x="2365370" y="2134192"/>
                  <a:pt x="2389556" y="2136717"/>
                  <a:pt x="2340537" y="2125034"/>
                </a:cubicBezTo>
                <a:cubicBezTo>
                  <a:pt x="2215618" y="2068486"/>
                  <a:pt x="2417165" y="2152037"/>
                  <a:pt x="2280428" y="2105220"/>
                </a:cubicBezTo>
                <a:cubicBezTo>
                  <a:pt x="2259187" y="2095222"/>
                  <a:pt x="2239356" y="2086189"/>
                  <a:pt x="2220319" y="2075500"/>
                </a:cubicBezTo>
                <a:cubicBezTo>
                  <a:pt x="2198944" y="2065453"/>
                  <a:pt x="2159214" y="2049917"/>
                  <a:pt x="2136166" y="2045779"/>
                </a:cubicBezTo>
                <a:cubicBezTo>
                  <a:pt x="2125105" y="2045000"/>
                  <a:pt x="2117612" y="2042132"/>
                  <a:pt x="2106112" y="2040825"/>
                </a:cubicBezTo>
                <a:cubicBezTo>
                  <a:pt x="2098769" y="2039186"/>
                  <a:pt x="2094304" y="2035926"/>
                  <a:pt x="2088079" y="2035872"/>
                </a:cubicBezTo>
                <a:cubicBezTo>
                  <a:pt x="2005438" y="2019981"/>
                  <a:pt x="1938183" y="2039677"/>
                  <a:pt x="1841633" y="2030918"/>
                </a:cubicBezTo>
                <a:cubicBezTo>
                  <a:pt x="1833487" y="2029521"/>
                  <a:pt x="1825960" y="2027178"/>
                  <a:pt x="1817589" y="2025965"/>
                </a:cubicBezTo>
                <a:cubicBezTo>
                  <a:pt x="1729122" y="2017739"/>
                  <a:pt x="1725263" y="2021208"/>
                  <a:pt x="1625240" y="2025965"/>
                </a:cubicBezTo>
                <a:cubicBezTo>
                  <a:pt x="1588993" y="2024028"/>
                  <a:pt x="1564004" y="2033299"/>
                  <a:pt x="1535077" y="2035872"/>
                </a:cubicBezTo>
                <a:cubicBezTo>
                  <a:pt x="1522122" y="2035489"/>
                  <a:pt x="1508116" y="2042269"/>
                  <a:pt x="1493001" y="2040825"/>
                </a:cubicBezTo>
                <a:cubicBezTo>
                  <a:pt x="1432814" y="2054745"/>
                  <a:pt x="1372752" y="2050093"/>
                  <a:pt x="1306663" y="2045779"/>
                </a:cubicBezTo>
                <a:cubicBezTo>
                  <a:pt x="1250868" y="2053052"/>
                  <a:pt x="1256602" y="2056102"/>
                  <a:pt x="1180434" y="2040825"/>
                </a:cubicBezTo>
                <a:cubicBezTo>
                  <a:pt x="1169529" y="2039066"/>
                  <a:pt x="1158931" y="2031014"/>
                  <a:pt x="1144369" y="2025965"/>
                </a:cubicBezTo>
                <a:cubicBezTo>
                  <a:pt x="1138103" y="2024473"/>
                  <a:pt x="1131638" y="2022673"/>
                  <a:pt x="1126336" y="2021012"/>
                </a:cubicBezTo>
                <a:cubicBezTo>
                  <a:pt x="1114510" y="2012820"/>
                  <a:pt x="1102683" y="2007945"/>
                  <a:pt x="1090271" y="2001197"/>
                </a:cubicBezTo>
                <a:cubicBezTo>
                  <a:pt x="1082565" y="1995387"/>
                  <a:pt x="1074921" y="1990182"/>
                  <a:pt x="1066227" y="1986337"/>
                </a:cubicBezTo>
                <a:cubicBezTo>
                  <a:pt x="1060878" y="1984537"/>
                  <a:pt x="1054762" y="1982618"/>
                  <a:pt x="1048194" y="1981384"/>
                </a:cubicBezTo>
                <a:cubicBezTo>
                  <a:pt x="1041742" y="1977017"/>
                  <a:pt x="1032472" y="1970636"/>
                  <a:pt x="1024151" y="1966523"/>
                </a:cubicBezTo>
                <a:cubicBezTo>
                  <a:pt x="1019233" y="1964876"/>
                  <a:pt x="1011510" y="1964164"/>
                  <a:pt x="1006118" y="1961570"/>
                </a:cubicBezTo>
                <a:cubicBezTo>
                  <a:pt x="993337" y="1955406"/>
                  <a:pt x="981173" y="1945184"/>
                  <a:pt x="970053" y="1936803"/>
                </a:cubicBezTo>
                <a:cubicBezTo>
                  <a:pt x="962652" y="1933992"/>
                  <a:pt x="953509" y="1931826"/>
                  <a:pt x="946009" y="1926896"/>
                </a:cubicBezTo>
                <a:cubicBezTo>
                  <a:pt x="936779" y="1920411"/>
                  <a:pt x="925235" y="1914883"/>
                  <a:pt x="915955" y="1912035"/>
                </a:cubicBezTo>
                <a:cubicBezTo>
                  <a:pt x="906450" y="1907988"/>
                  <a:pt x="895225" y="1905424"/>
                  <a:pt x="885900" y="1902129"/>
                </a:cubicBezTo>
                <a:cubicBezTo>
                  <a:pt x="879113" y="1900005"/>
                  <a:pt x="873452" y="1899478"/>
                  <a:pt x="867867" y="1897175"/>
                </a:cubicBezTo>
                <a:cubicBezTo>
                  <a:pt x="852231" y="1892742"/>
                  <a:pt x="839869" y="1883664"/>
                  <a:pt x="825791" y="1877361"/>
                </a:cubicBezTo>
                <a:cubicBezTo>
                  <a:pt x="818159" y="1873356"/>
                  <a:pt x="790705" y="1868656"/>
                  <a:pt x="783715" y="1867454"/>
                </a:cubicBezTo>
                <a:cubicBezTo>
                  <a:pt x="777956" y="1863964"/>
                  <a:pt x="769785" y="1861695"/>
                  <a:pt x="765683" y="1857547"/>
                </a:cubicBezTo>
                <a:cubicBezTo>
                  <a:pt x="759016" y="1848802"/>
                  <a:pt x="752931" y="1840993"/>
                  <a:pt x="747650" y="1832780"/>
                </a:cubicBezTo>
                <a:cubicBezTo>
                  <a:pt x="745444" y="1829404"/>
                  <a:pt x="730887" y="1801361"/>
                  <a:pt x="729617" y="1793152"/>
                </a:cubicBezTo>
                <a:cubicBezTo>
                  <a:pt x="727399" y="1782668"/>
                  <a:pt x="724040" y="1772893"/>
                  <a:pt x="723606" y="1763432"/>
                </a:cubicBezTo>
                <a:cubicBezTo>
                  <a:pt x="723194" y="1748098"/>
                  <a:pt x="722266" y="1734228"/>
                  <a:pt x="717595" y="1718850"/>
                </a:cubicBezTo>
                <a:cubicBezTo>
                  <a:pt x="713472" y="1703559"/>
                  <a:pt x="699562" y="1674269"/>
                  <a:pt x="699562" y="1674269"/>
                </a:cubicBezTo>
                <a:cubicBezTo>
                  <a:pt x="694632" y="1655676"/>
                  <a:pt x="697023" y="1646472"/>
                  <a:pt x="687541" y="1629688"/>
                </a:cubicBezTo>
                <a:cubicBezTo>
                  <a:pt x="685123" y="1621938"/>
                  <a:pt x="678953" y="1617437"/>
                  <a:pt x="675519" y="1609874"/>
                </a:cubicBezTo>
                <a:cubicBezTo>
                  <a:pt x="672062" y="1601006"/>
                  <a:pt x="667714" y="1589974"/>
                  <a:pt x="663497" y="1580153"/>
                </a:cubicBezTo>
                <a:cubicBezTo>
                  <a:pt x="660898" y="1571700"/>
                  <a:pt x="655272" y="1552895"/>
                  <a:pt x="651475" y="1545479"/>
                </a:cubicBezTo>
                <a:cubicBezTo>
                  <a:pt x="648542" y="1540703"/>
                  <a:pt x="644220" y="1535672"/>
                  <a:pt x="639454" y="1530619"/>
                </a:cubicBezTo>
                <a:cubicBezTo>
                  <a:pt x="635634" y="1516778"/>
                  <a:pt x="629506" y="1507331"/>
                  <a:pt x="627432" y="1495945"/>
                </a:cubicBezTo>
                <a:cubicBezTo>
                  <a:pt x="623405" y="1484018"/>
                  <a:pt x="625295" y="1469349"/>
                  <a:pt x="621421" y="1456317"/>
                </a:cubicBezTo>
                <a:cubicBezTo>
                  <a:pt x="610340" y="1423604"/>
                  <a:pt x="601237" y="1425777"/>
                  <a:pt x="585356" y="1396876"/>
                </a:cubicBezTo>
                <a:cubicBezTo>
                  <a:pt x="580363" y="1388800"/>
                  <a:pt x="577111" y="1381561"/>
                  <a:pt x="573334" y="1372108"/>
                </a:cubicBezTo>
                <a:cubicBezTo>
                  <a:pt x="569702" y="1364215"/>
                  <a:pt x="564039" y="1358543"/>
                  <a:pt x="561312" y="1352294"/>
                </a:cubicBezTo>
                <a:cubicBezTo>
                  <a:pt x="557586" y="1345669"/>
                  <a:pt x="559623" y="1339643"/>
                  <a:pt x="555301" y="1332480"/>
                </a:cubicBezTo>
                <a:cubicBezTo>
                  <a:pt x="552012" y="1326956"/>
                  <a:pt x="545844" y="1323097"/>
                  <a:pt x="543279" y="1317620"/>
                </a:cubicBezTo>
                <a:cubicBezTo>
                  <a:pt x="536650" y="1304705"/>
                  <a:pt x="535983" y="1286568"/>
                  <a:pt x="525247" y="1273039"/>
                </a:cubicBezTo>
                <a:cubicBezTo>
                  <a:pt x="521346" y="1267437"/>
                  <a:pt x="516489" y="1263689"/>
                  <a:pt x="513225" y="1258179"/>
                </a:cubicBezTo>
                <a:cubicBezTo>
                  <a:pt x="507588" y="1249258"/>
                  <a:pt x="505414" y="1238399"/>
                  <a:pt x="501203" y="1228458"/>
                </a:cubicBezTo>
                <a:cubicBezTo>
                  <a:pt x="496731" y="1220108"/>
                  <a:pt x="494360" y="1211580"/>
                  <a:pt x="489181" y="1203690"/>
                </a:cubicBezTo>
                <a:cubicBezTo>
                  <a:pt x="481671" y="1190281"/>
                  <a:pt x="465139" y="1164063"/>
                  <a:pt x="465138" y="1164063"/>
                </a:cubicBezTo>
                <a:cubicBezTo>
                  <a:pt x="463700" y="1154883"/>
                  <a:pt x="462159" y="1145863"/>
                  <a:pt x="459127" y="1139296"/>
                </a:cubicBezTo>
                <a:cubicBezTo>
                  <a:pt x="455803" y="1133468"/>
                  <a:pt x="449813" y="1129105"/>
                  <a:pt x="447105" y="1124435"/>
                </a:cubicBezTo>
                <a:cubicBezTo>
                  <a:pt x="443267" y="1116892"/>
                  <a:pt x="445506" y="1103909"/>
                  <a:pt x="441094" y="1094714"/>
                </a:cubicBezTo>
                <a:cubicBezTo>
                  <a:pt x="434850" y="1080620"/>
                  <a:pt x="420882" y="1068481"/>
                  <a:pt x="417051" y="1055087"/>
                </a:cubicBezTo>
                <a:cubicBezTo>
                  <a:pt x="399403" y="1006833"/>
                  <a:pt x="408956" y="1031999"/>
                  <a:pt x="393007" y="980785"/>
                </a:cubicBezTo>
                <a:cubicBezTo>
                  <a:pt x="390523" y="974027"/>
                  <a:pt x="389408" y="966748"/>
                  <a:pt x="386996" y="960971"/>
                </a:cubicBezTo>
                <a:cubicBezTo>
                  <a:pt x="384418" y="955804"/>
                  <a:pt x="382878" y="951354"/>
                  <a:pt x="380985" y="946111"/>
                </a:cubicBezTo>
                <a:cubicBezTo>
                  <a:pt x="380193" y="937935"/>
                  <a:pt x="378617" y="929212"/>
                  <a:pt x="374974" y="921343"/>
                </a:cubicBezTo>
                <a:cubicBezTo>
                  <a:pt x="370635" y="912405"/>
                  <a:pt x="356942" y="896576"/>
                  <a:pt x="356942" y="896576"/>
                </a:cubicBezTo>
              </a:path>
            </a:pathLst>
          </a:custGeom>
          <a:ln w="5080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1895 w 8017438"/>
                      <a:gd name="connsiteY0" fmla="*/ 2685143 h 6618514"/>
                      <a:gd name="connsiteX1" fmla="*/ 847381 w 8017438"/>
                      <a:gd name="connsiteY1" fmla="*/ 2540000 h 6618514"/>
                      <a:gd name="connsiteX2" fmla="*/ 818352 w 8017438"/>
                      <a:gd name="connsiteY2" fmla="*/ 2467429 h 6618514"/>
                      <a:gd name="connsiteX3" fmla="*/ 702238 w 8017438"/>
                      <a:gd name="connsiteY3" fmla="*/ 1857829 h 6618514"/>
                      <a:gd name="connsiteX4" fmla="*/ 571609 w 8017438"/>
                      <a:gd name="connsiteY4" fmla="*/ 1799771 h 6618514"/>
                      <a:gd name="connsiteX5" fmla="*/ 455495 w 8017438"/>
                      <a:gd name="connsiteY5" fmla="*/ 1741714 h 6618514"/>
                      <a:gd name="connsiteX6" fmla="*/ 324867 w 8017438"/>
                      <a:gd name="connsiteY6" fmla="*/ 1640114 h 6618514"/>
                      <a:gd name="connsiteX7" fmla="*/ 165209 w 8017438"/>
                      <a:gd name="connsiteY7" fmla="*/ 1538514 h 6618514"/>
                      <a:gd name="connsiteX8" fmla="*/ 107152 w 8017438"/>
                      <a:gd name="connsiteY8" fmla="*/ 1494971 h 6618514"/>
                      <a:gd name="connsiteX9" fmla="*/ 5552 w 8017438"/>
                      <a:gd name="connsiteY9" fmla="*/ 1436914 h 6618514"/>
                      <a:gd name="connsiteX10" fmla="*/ 121667 w 8017438"/>
                      <a:gd name="connsiteY10" fmla="*/ 1422400 h 6618514"/>
                      <a:gd name="connsiteX11" fmla="*/ 295838 w 8017438"/>
                      <a:gd name="connsiteY11" fmla="*/ 1378857 h 6618514"/>
                      <a:gd name="connsiteX12" fmla="*/ 397438 w 8017438"/>
                      <a:gd name="connsiteY12" fmla="*/ 1320800 h 6618514"/>
                      <a:gd name="connsiteX13" fmla="*/ 440981 w 8017438"/>
                      <a:gd name="connsiteY13" fmla="*/ 1219200 h 6618514"/>
                      <a:gd name="connsiteX14" fmla="*/ 426467 w 8017438"/>
                      <a:gd name="connsiteY14" fmla="*/ 1074057 h 6618514"/>
                      <a:gd name="connsiteX15" fmla="*/ 397438 w 8017438"/>
                      <a:gd name="connsiteY15" fmla="*/ 1016000 h 6618514"/>
                      <a:gd name="connsiteX16" fmla="*/ 455495 w 8017438"/>
                      <a:gd name="connsiteY16" fmla="*/ 711200 h 6618514"/>
                      <a:gd name="connsiteX17" fmla="*/ 499038 w 8017438"/>
                      <a:gd name="connsiteY17" fmla="*/ 566057 h 6618514"/>
                      <a:gd name="connsiteX18" fmla="*/ 513552 w 8017438"/>
                      <a:gd name="connsiteY18" fmla="*/ 522514 h 6618514"/>
                      <a:gd name="connsiteX19" fmla="*/ 542581 w 8017438"/>
                      <a:gd name="connsiteY19" fmla="*/ 478971 h 6618514"/>
                      <a:gd name="connsiteX20" fmla="*/ 571609 w 8017438"/>
                      <a:gd name="connsiteY20" fmla="*/ 420914 h 6618514"/>
                      <a:gd name="connsiteX21" fmla="*/ 615152 w 8017438"/>
                      <a:gd name="connsiteY21" fmla="*/ 377371 h 6618514"/>
                      <a:gd name="connsiteX22" fmla="*/ 629667 w 8017438"/>
                      <a:gd name="connsiteY22" fmla="*/ 333829 h 6618514"/>
                      <a:gd name="connsiteX23" fmla="*/ 673209 w 8017438"/>
                      <a:gd name="connsiteY23" fmla="*/ 304800 h 6618514"/>
                      <a:gd name="connsiteX24" fmla="*/ 731267 w 8017438"/>
                      <a:gd name="connsiteY24" fmla="*/ 261257 h 6618514"/>
                      <a:gd name="connsiteX25" fmla="*/ 774809 w 8017438"/>
                      <a:gd name="connsiteY25" fmla="*/ 217714 h 6618514"/>
                      <a:gd name="connsiteX26" fmla="*/ 847381 w 8017438"/>
                      <a:gd name="connsiteY26" fmla="*/ 174171 h 6618514"/>
                      <a:gd name="connsiteX27" fmla="*/ 890924 w 8017438"/>
                      <a:gd name="connsiteY27" fmla="*/ 130629 h 6618514"/>
                      <a:gd name="connsiteX28" fmla="*/ 948981 w 8017438"/>
                      <a:gd name="connsiteY28" fmla="*/ 101600 h 6618514"/>
                      <a:gd name="connsiteX29" fmla="*/ 992524 w 8017438"/>
                      <a:gd name="connsiteY29" fmla="*/ 72571 h 6618514"/>
                      <a:gd name="connsiteX30" fmla="*/ 1050581 w 8017438"/>
                      <a:gd name="connsiteY30" fmla="*/ 58057 h 6618514"/>
                      <a:gd name="connsiteX31" fmla="*/ 1210238 w 8017438"/>
                      <a:gd name="connsiteY31" fmla="*/ 29029 h 6618514"/>
                      <a:gd name="connsiteX32" fmla="*/ 1456981 w 8017438"/>
                      <a:gd name="connsiteY32" fmla="*/ 0 h 6618514"/>
                      <a:gd name="connsiteX33" fmla="*/ 1747267 w 8017438"/>
                      <a:gd name="connsiteY33" fmla="*/ 29029 h 6618514"/>
                      <a:gd name="connsiteX34" fmla="*/ 1964981 w 8017438"/>
                      <a:gd name="connsiteY34" fmla="*/ 116114 h 6618514"/>
                      <a:gd name="connsiteX35" fmla="*/ 2037552 w 8017438"/>
                      <a:gd name="connsiteY35" fmla="*/ 130629 h 6618514"/>
                      <a:gd name="connsiteX36" fmla="*/ 2153667 w 8017438"/>
                      <a:gd name="connsiteY36" fmla="*/ 145143 h 6618514"/>
                      <a:gd name="connsiteX37" fmla="*/ 2298809 w 8017438"/>
                      <a:gd name="connsiteY37" fmla="*/ 174171 h 6618514"/>
                      <a:gd name="connsiteX38" fmla="*/ 2443952 w 8017438"/>
                      <a:gd name="connsiteY38" fmla="*/ 188686 h 6618514"/>
                      <a:gd name="connsiteX39" fmla="*/ 2574581 w 8017438"/>
                      <a:gd name="connsiteY39" fmla="*/ 203200 h 6618514"/>
                      <a:gd name="connsiteX40" fmla="*/ 3053552 w 8017438"/>
                      <a:gd name="connsiteY40" fmla="*/ 246743 h 6618514"/>
                      <a:gd name="connsiteX41" fmla="*/ 3401895 w 8017438"/>
                      <a:gd name="connsiteY41" fmla="*/ 362857 h 6618514"/>
                      <a:gd name="connsiteX42" fmla="*/ 3459952 w 8017438"/>
                      <a:gd name="connsiteY42" fmla="*/ 391886 h 6618514"/>
                      <a:gd name="connsiteX43" fmla="*/ 3532524 w 8017438"/>
                      <a:gd name="connsiteY43" fmla="*/ 435429 h 6618514"/>
                      <a:gd name="connsiteX44" fmla="*/ 3648638 w 8017438"/>
                      <a:gd name="connsiteY44" fmla="*/ 478971 h 6618514"/>
                      <a:gd name="connsiteX45" fmla="*/ 4040524 w 8017438"/>
                      <a:gd name="connsiteY45" fmla="*/ 595086 h 6618514"/>
                      <a:gd name="connsiteX46" fmla="*/ 4084067 w 8017438"/>
                      <a:gd name="connsiteY46" fmla="*/ 609600 h 6618514"/>
                      <a:gd name="connsiteX47" fmla="*/ 4156638 w 8017438"/>
                      <a:gd name="connsiteY47" fmla="*/ 638629 h 6618514"/>
                      <a:gd name="connsiteX48" fmla="*/ 4359838 w 8017438"/>
                      <a:gd name="connsiteY48" fmla="*/ 682171 h 6618514"/>
                      <a:gd name="connsiteX49" fmla="*/ 4504981 w 8017438"/>
                      <a:gd name="connsiteY49" fmla="*/ 711200 h 6618514"/>
                      <a:gd name="connsiteX50" fmla="*/ 4606581 w 8017438"/>
                      <a:gd name="connsiteY50" fmla="*/ 740229 h 6618514"/>
                      <a:gd name="connsiteX51" fmla="*/ 4809781 w 8017438"/>
                      <a:gd name="connsiteY51" fmla="*/ 754743 h 6618514"/>
                      <a:gd name="connsiteX52" fmla="*/ 4911381 w 8017438"/>
                      <a:gd name="connsiteY52" fmla="*/ 769257 h 6618514"/>
                      <a:gd name="connsiteX53" fmla="*/ 5172638 w 8017438"/>
                      <a:gd name="connsiteY53" fmla="*/ 798286 h 6618514"/>
                      <a:gd name="connsiteX54" fmla="*/ 5230695 w 8017438"/>
                      <a:gd name="connsiteY54" fmla="*/ 812800 h 6618514"/>
                      <a:gd name="connsiteX55" fmla="*/ 5622581 w 8017438"/>
                      <a:gd name="connsiteY55" fmla="*/ 899886 h 6618514"/>
                      <a:gd name="connsiteX56" fmla="*/ 5753209 w 8017438"/>
                      <a:gd name="connsiteY56" fmla="*/ 928914 h 6618514"/>
                      <a:gd name="connsiteX57" fmla="*/ 5898352 w 8017438"/>
                      <a:gd name="connsiteY57" fmla="*/ 957943 h 6618514"/>
                      <a:gd name="connsiteX58" fmla="*/ 5985438 w 8017438"/>
                      <a:gd name="connsiteY58" fmla="*/ 972457 h 6618514"/>
                      <a:gd name="connsiteX59" fmla="*/ 6043495 w 8017438"/>
                      <a:gd name="connsiteY59" fmla="*/ 986971 h 6618514"/>
                      <a:gd name="connsiteX60" fmla="*/ 6159609 w 8017438"/>
                      <a:gd name="connsiteY60" fmla="*/ 1001486 h 6618514"/>
                      <a:gd name="connsiteX61" fmla="*/ 6362809 w 8017438"/>
                      <a:gd name="connsiteY61" fmla="*/ 1045029 h 6618514"/>
                      <a:gd name="connsiteX62" fmla="*/ 6464409 w 8017438"/>
                      <a:gd name="connsiteY62" fmla="*/ 1074057 h 6618514"/>
                      <a:gd name="connsiteX63" fmla="*/ 6522467 w 8017438"/>
                      <a:gd name="connsiteY63" fmla="*/ 1103086 h 6618514"/>
                      <a:gd name="connsiteX64" fmla="*/ 6580524 w 8017438"/>
                      <a:gd name="connsiteY64" fmla="*/ 1117600 h 6618514"/>
                      <a:gd name="connsiteX65" fmla="*/ 6957895 w 8017438"/>
                      <a:gd name="connsiteY65" fmla="*/ 1262743 h 6618514"/>
                      <a:gd name="connsiteX66" fmla="*/ 7001438 w 8017438"/>
                      <a:gd name="connsiteY66" fmla="*/ 1277257 h 6618514"/>
                      <a:gd name="connsiteX67" fmla="*/ 7088524 w 8017438"/>
                      <a:gd name="connsiteY67" fmla="*/ 1291771 h 6618514"/>
                      <a:gd name="connsiteX68" fmla="*/ 7146581 w 8017438"/>
                      <a:gd name="connsiteY68" fmla="*/ 1306286 h 6618514"/>
                      <a:gd name="connsiteX69" fmla="*/ 7378809 w 8017438"/>
                      <a:gd name="connsiteY69" fmla="*/ 1320800 h 6618514"/>
                      <a:gd name="connsiteX70" fmla="*/ 7465895 w 8017438"/>
                      <a:gd name="connsiteY70" fmla="*/ 1335314 h 6618514"/>
                      <a:gd name="connsiteX71" fmla="*/ 7654581 w 8017438"/>
                      <a:gd name="connsiteY71" fmla="*/ 1364343 h 6618514"/>
                      <a:gd name="connsiteX72" fmla="*/ 7741667 w 8017438"/>
                      <a:gd name="connsiteY72" fmla="*/ 1407886 h 6618514"/>
                      <a:gd name="connsiteX73" fmla="*/ 7785209 w 8017438"/>
                      <a:gd name="connsiteY73" fmla="*/ 1436914 h 6618514"/>
                      <a:gd name="connsiteX74" fmla="*/ 7857781 w 8017438"/>
                      <a:gd name="connsiteY74" fmla="*/ 1465943 h 6618514"/>
                      <a:gd name="connsiteX75" fmla="*/ 7901324 w 8017438"/>
                      <a:gd name="connsiteY75" fmla="*/ 1494971 h 6618514"/>
                      <a:gd name="connsiteX76" fmla="*/ 8017438 w 8017438"/>
                      <a:gd name="connsiteY76" fmla="*/ 1524000 h 6618514"/>
                      <a:gd name="connsiteX77" fmla="*/ 7973895 w 8017438"/>
                      <a:gd name="connsiteY77" fmla="*/ 1756229 h 6618514"/>
                      <a:gd name="connsiteX78" fmla="*/ 7915838 w 8017438"/>
                      <a:gd name="connsiteY78" fmla="*/ 1944914 h 6618514"/>
                      <a:gd name="connsiteX79" fmla="*/ 7901324 w 8017438"/>
                      <a:gd name="connsiteY79" fmla="*/ 2046514 h 6618514"/>
                      <a:gd name="connsiteX80" fmla="*/ 7872295 w 8017438"/>
                      <a:gd name="connsiteY80" fmla="*/ 2177143 h 6618514"/>
                      <a:gd name="connsiteX81" fmla="*/ 7857781 w 8017438"/>
                      <a:gd name="connsiteY81" fmla="*/ 2264229 h 6618514"/>
                      <a:gd name="connsiteX82" fmla="*/ 7843267 w 8017438"/>
                      <a:gd name="connsiteY82" fmla="*/ 2336800 h 6618514"/>
                      <a:gd name="connsiteX83" fmla="*/ 7799724 w 8017438"/>
                      <a:gd name="connsiteY83" fmla="*/ 2699657 h 6618514"/>
                      <a:gd name="connsiteX84" fmla="*/ 7785209 w 8017438"/>
                      <a:gd name="connsiteY84" fmla="*/ 2989943 h 6618514"/>
                      <a:gd name="connsiteX85" fmla="*/ 7756181 w 8017438"/>
                      <a:gd name="connsiteY85" fmla="*/ 3149600 h 6618514"/>
                      <a:gd name="connsiteX86" fmla="*/ 7741667 w 8017438"/>
                      <a:gd name="connsiteY86" fmla="*/ 3251200 h 6618514"/>
                      <a:gd name="connsiteX87" fmla="*/ 7727152 w 8017438"/>
                      <a:gd name="connsiteY87" fmla="*/ 3323771 h 6618514"/>
                      <a:gd name="connsiteX88" fmla="*/ 7712638 w 8017438"/>
                      <a:gd name="connsiteY88" fmla="*/ 3410857 h 6618514"/>
                      <a:gd name="connsiteX89" fmla="*/ 7683609 w 8017438"/>
                      <a:gd name="connsiteY89" fmla="*/ 3556000 h 6618514"/>
                      <a:gd name="connsiteX90" fmla="*/ 7654581 w 8017438"/>
                      <a:gd name="connsiteY90" fmla="*/ 4064000 h 6618514"/>
                      <a:gd name="connsiteX91" fmla="*/ 7596524 w 8017438"/>
                      <a:gd name="connsiteY91" fmla="*/ 4354286 h 6618514"/>
                      <a:gd name="connsiteX92" fmla="*/ 7582009 w 8017438"/>
                      <a:gd name="connsiteY92" fmla="*/ 4426857 h 6618514"/>
                      <a:gd name="connsiteX93" fmla="*/ 7552981 w 8017438"/>
                      <a:gd name="connsiteY93" fmla="*/ 4499429 h 6618514"/>
                      <a:gd name="connsiteX94" fmla="*/ 7523952 w 8017438"/>
                      <a:gd name="connsiteY94" fmla="*/ 4586514 h 6618514"/>
                      <a:gd name="connsiteX95" fmla="*/ 7494924 w 8017438"/>
                      <a:gd name="connsiteY95" fmla="*/ 4818743 h 6618514"/>
                      <a:gd name="connsiteX96" fmla="*/ 7480409 w 8017438"/>
                      <a:gd name="connsiteY96" fmla="*/ 4949371 h 6618514"/>
                      <a:gd name="connsiteX97" fmla="*/ 7422352 w 8017438"/>
                      <a:gd name="connsiteY97" fmla="*/ 5152571 h 6618514"/>
                      <a:gd name="connsiteX98" fmla="*/ 7393324 w 8017438"/>
                      <a:gd name="connsiteY98" fmla="*/ 5312229 h 6618514"/>
                      <a:gd name="connsiteX99" fmla="*/ 7349781 w 8017438"/>
                      <a:gd name="connsiteY99" fmla="*/ 5500914 h 6618514"/>
                      <a:gd name="connsiteX100" fmla="*/ 7320752 w 8017438"/>
                      <a:gd name="connsiteY100" fmla="*/ 5747657 h 6618514"/>
                      <a:gd name="connsiteX101" fmla="*/ 7291724 w 8017438"/>
                      <a:gd name="connsiteY101" fmla="*/ 6008914 h 6618514"/>
                      <a:gd name="connsiteX102" fmla="*/ 7277209 w 8017438"/>
                      <a:gd name="connsiteY102" fmla="*/ 6066971 h 6618514"/>
                      <a:gd name="connsiteX103" fmla="*/ 7248181 w 8017438"/>
                      <a:gd name="connsiteY103" fmla="*/ 6342743 h 6618514"/>
                      <a:gd name="connsiteX104" fmla="*/ 7190124 w 8017438"/>
                      <a:gd name="connsiteY104" fmla="*/ 6473371 h 6618514"/>
                      <a:gd name="connsiteX105" fmla="*/ 7146581 w 8017438"/>
                      <a:gd name="connsiteY105" fmla="*/ 6618514 h 6618514"/>
                      <a:gd name="connsiteX106" fmla="*/ 6943381 w 8017438"/>
                      <a:gd name="connsiteY106" fmla="*/ 6604000 h 6618514"/>
                      <a:gd name="connsiteX107" fmla="*/ 6899838 w 8017438"/>
                      <a:gd name="connsiteY107" fmla="*/ 6574971 h 6618514"/>
                      <a:gd name="connsiteX108" fmla="*/ 6783724 w 8017438"/>
                      <a:gd name="connsiteY108" fmla="*/ 6516914 h 6618514"/>
                      <a:gd name="connsiteX109" fmla="*/ 6682124 w 8017438"/>
                      <a:gd name="connsiteY109" fmla="*/ 6473371 h 6618514"/>
                      <a:gd name="connsiteX110" fmla="*/ 6624067 w 8017438"/>
                      <a:gd name="connsiteY110" fmla="*/ 6458857 h 6618514"/>
                      <a:gd name="connsiteX111" fmla="*/ 6551495 w 8017438"/>
                      <a:gd name="connsiteY111" fmla="*/ 6444343 h 6618514"/>
                      <a:gd name="connsiteX112" fmla="*/ 6464409 w 8017438"/>
                      <a:gd name="connsiteY112" fmla="*/ 6415314 h 6618514"/>
                      <a:gd name="connsiteX113" fmla="*/ 6348295 w 8017438"/>
                      <a:gd name="connsiteY113" fmla="*/ 6386286 h 6618514"/>
                      <a:gd name="connsiteX114" fmla="*/ 6217667 w 8017438"/>
                      <a:gd name="connsiteY114" fmla="*/ 6342743 h 6618514"/>
                      <a:gd name="connsiteX115" fmla="*/ 5898352 w 8017438"/>
                      <a:gd name="connsiteY115" fmla="*/ 6284686 h 6618514"/>
                      <a:gd name="connsiteX116" fmla="*/ 5811267 w 8017438"/>
                      <a:gd name="connsiteY116" fmla="*/ 6270171 h 6618514"/>
                      <a:gd name="connsiteX117" fmla="*/ 5651609 w 8017438"/>
                      <a:gd name="connsiteY117" fmla="*/ 6226629 h 6618514"/>
                      <a:gd name="connsiteX118" fmla="*/ 5506467 w 8017438"/>
                      <a:gd name="connsiteY118" fmla="*/ 6168571 h 6618514"/>
                      <a:gd name="connsiteX119" fmla="*/ 5361324 w 8017438"/>
                      <a:gd name="connsiteY119" fmla="*/ 6081486 h 6618514"/>
                      <a:gd name="connsiteX120" fmla="*/ 5158124 w 8017438"/>
                      <a:gd name="connsiteY120" fmla="*/ 5994400 h 6618514"/>
                      <a:gd name="connsiteX121" fmla="*/ 5085552 w 8017438"/>
                      <a:gd name="connsiteY121" fmla="*/ 5979886 h 6618514"/>
                      <a:gd name="connsiteX122" fmla="*/ 5042009 w 8017438"/>
                      <a:gd name="connsiteY122" fmla="*/ 5965371 h 6618514"/>
                      <a:gd name="connsiteX123" fmla="*/ 4446924 w 8017438"/>
                      <a:gd name="connsiteY123" fmla="*/ 5950857 h 6618514"/>
                      <a:gd name="connsiteX124" fmla="*/ 4388867 w 8017438"/>
                      <a:gd name="connsiteY124" fmla="*/ 5936343 h 6618514"/>
                      <a:gd name="connsiteX125" fmla="*/ 3924409 w 8017438"/>
                      <a:gd name="connsiteY125" fmla="*/ 5936343 h 6618514"/>
                      <a:gd name="connsiteX126" fmla="*/ 3706695 w 8017438"/>
                      <a:gd name="connsiteY126" fmla="*/ 5965371 h 6618514"/>
                      <a:gd name="connsiteX127" fmla="*/ 3605095 w 8017438"/>
                      <a:gd name="connsiteY127" fmla="*/ 5979886 h 6618514"/>
                      <a:gd name="connsiteX128" fmla="*/ 3155152 w 8017438"/>
                      <a:gd name="connsiteY128" fmla="*/ 5994400 h 6618514"/>
                      <a:gd name="connsiteX129" fmla="*/ 2850352 w 8017438"/>
                      <a:gd name="connsiteY129" fmla="*/ 5979886 h 6618514"/>
                      <a:gd name="connsiteX130" fmla="*/ 2763267 w 8017438"/>
                      <a:gd name="connsiteY130" fmla="*/ 5936343 h 6618514"/>
                      <a:gd name="connsiteX131" fmla="*/ 2719724 w 8017438"/>
                      <a:gd name="connsiteY131" fmla="*/ 5921829 h 6618514"/>
                      <a:gd name="connsiteX132" fmla="*/ 2632638 w 8017438"/>
                      <a:gd name="connsiteY132" fmla="*/ 5863771 h 6618514"/>
                      <a:gd name="connsiteX133" fmla="*/ 2574581 w 8017438"/>
                      <a:gd name="connsiteY133" fmla="*/ 5820229 h 6618514"/>
                      <a:gd name="connsiteX134" fmla="*/ 2531038 w 8017438"/>
                      <a:gd name="connsiteY134" fmla="*/ 5805714 h 6618514"/>
                      <a:gd name="connsiteX135" fmla="*/ 2472981 w 8017438"/>
                      <a:gd name="connsiteY135" fmla="*/ 5762171 h 6618514"/>
                      <a:gd name="connsiteX136" fmla="*/ 2429438 w 8017438"/>
                      <a:gd name="connsiteY136" fmla="*/ 5747657 h 6618514"/>
                      <a:gd name="connsiteX137" fmla="*/ 2342352 w 8017438"/>
                      <a:gd name="connsiteY137" fmla="*/ 5675086 h 6618514"/>
                      <a:gd name="connsiteX138" fmla="*/ 2284295 w 8017438"/>
                      <a:gd name="connsiteY138" fmla="*/ 5646057 h 6618514"/>
                      <a:gd name="connsiteX139" fmla="*/ 2211724 w 8017438"/>
                      <a:gd name="connsiteY139" fmla="*/ 5602514 h 6618514"/>
                      <a:gd name="connsiteX140" fmla="*/ 2139152 w 8017438"/>
                      <a:gd name="connsiteY140" fmla="*/ 5573486 h 6618514"/>
                      <a:gd name="connsiteX141" fmla="*/ 2095609 w 8017438"/>
                      <a:gd name="connsiteY141" fmla="*/ 5558971 h 6618514"/>
                      <a:gd name="connsiteX142" fmla="*/ 1994009 w 8017438"/>
                      <a:gd name="connsiteY142" fmla="*/ 5500914 h 6618514"/>
                      <a:gd name="connsiteX143" fmla="*/ 1892409 w 8017438"/>
                      <a:gd name="connsiteY143" fmla="*/ 5471886 h 6618514"/>
                      <a:gd name="connsiteX144" fmla="*/ 1848867 w 8017438"/>
                      <a:gd name="connsiteY144" fmla="*/ 5442857 h 6618514"/>
                      <a:gd name="connsiteX145" fmla="*/ 1805324 w 8017438"/>
                      <a:gd name="connsiteY145" fmla="*/ 5370286 h 6618514"/>
                      <a:gd name="connsiteX146" fmla="*/ 1761781 w 8017438"/>
                      <a:gd name="connsiteY146" fmla="*/ 5254171 h 6618514"/>
                      <a:gd name="connsiteX147" fmla="*/ 1747267 w 8017438"/>
                      <a:gd name="connsiteY147" fmla="*/ 5167086 h 6618514"/>
                      <a:gd name="connsiteX148" fmla="*/ 1732752 w 8017438"/>
                      <a:gd name="connsiteY148" fmla="*/ 5036457 h 6618514"/>
                      <a:gd name="connsiteX149" fmla="*/ 1689209 w 8017438"/>
                      <a:gd name="connsiteY149" fmla="*/ 4905829 h 6618514"/>
                      <a:gd name="connsiteX150" fmla="*/ 1660181 w 8017438"/>
                      <a:gd name="connsiteY150" fmla="*/ 4775200 h 6618514"/>
                      <a:gd name="connsiteX151" fmla="*/ 1631152 w 8017438"/>
                      <a:gd name="connsiteY151" fmla="*/ 4717143 h 6618514"/>
                      <a:gd name="connsiteX152" fmla="*/ 1602124 w 8017438"/>
                      <a:gd name="connsiteY152" fmla="*/ 4630057 h 6618514"/>
                      <a:gd name="connsiteX153" fmla="*/ 1573095 w 8017438"/>
                      <a:gd name="connsiteY153" fmla="*/ 4528457 h 6618514"/>
                      <a:gd name="connsiteX154" fmla="*/ 1544067 w 8017438"/>
                      <a:gd name="connsiteY154" fmla="*/ 4484914 h 6618514"/>
                      <a:gd name="connsiteX155" fmla="*/ 1515038 w 8017438"/>
                      <a:gd name="connsiteY155" fmla="*/ 4383314 h 6618514"/>
                      <a:gd name="connsiteX156" fmla="*/ 1500524 w 8017438"/>
                      <a:gd name="connsiteY156" fmla="*/ 4267200 h 6618514"/>
                      <a:gd name="connsiteX157" fmla="*/ 1413438 w 8017438"/>
                      <a:gd name="connsiteY157" fmla="*/ 4093029 h 6618514"/>
                      <a:gd name="connsiteX158" fmla="*/ 1384409 w 8017438"/>
                      <a:gd name="connsiteY158" fmla="*/ 4020457 h 6618514"/>
                      <a:gd name="connsiteX159" fmla="*/ 1355381 w 8017438"/>
                      <a:gd name="connsiteY159" fmla="*/ 3962400 h 6618514"/>
                      <a:gd name="connsiteX160" fmla="*/ 1340867 w 8017438"/>
                      <a:gd name="connsiteY160" fmla="*/ 3904343 h 6618514"/>
                      <a:gd name="connsiteX161" fmla="*/ 1311838 w 8017438"/>
                      <a:gd name="connsiteY161" fmla="*/ 3860800 h 6618514"/>
                      <a:gd name="connsiteX162" fmla="*/ 1268295 w 8017438"/>
                      <a:gd name="connsiteY162" fmla="*/ 3730171 h 6618514"/>
                      <a:gd name="connsiteX163" fmla="*/ 1239267 w 8017438"/>
                      <a:gd name="connsiteY163" fmla="*/ 3686629 h 6618514"/>
                      <a:gd name="connsiteX164" fmla="*/ 1210238 w 8017438"/>
                      <a:gd name="connsiteY164" fmla="*/ 3599543 h 6618514"/>
                      <a:gd name="connsiteX165" fmla="*/ 1181209 w 8017438"/>
                      <a:gd name="connsiteY165" fmla="*/ 3526971 h 6618514"/>
                      <a:gd name="connsiteX166" fmla="*/ 1123152 w 8017438"/>
                      <a:gd name="connsiteY166" fmla="*/ 3410857 h 6618514"/>
                      <a:gd name="connsiteX167" fmla="*/ 1108638 w 8017438"/>
                      <a:gd name="connsiteY167" fmla="*/ 3338286 h 6618514"/>
                      <a:gd name="connsiteX168" fmla="*/ 1079609 w 8017438"/>
                      <a:gd name="connsiteY168" fmla="*/ 3294743 h 6618514"/>
                      <a:gd name="connsiteX169" fmla="*/ 1065095 w 8017438"/>
                      <a:gd name="connsiteY169" fmla="*/ 3207657 h 6618514"/>
                      <a:gd name="connsiteX170" fmla="*/ 1007038 w 8017438"/>
                      <a:gd name="connsiteY170" fmla="*/ 3091543 h 6618514"/>
                      <a:gd name="connsiteX171" fmla="*/ 948981 w 8017438"/>
                      <a:gd name="connsiteY171" fmla="*/ 2873829 h 6618514"/>
                      <a:gd name="connsiteX172" fmla="*/ 934467 w 8017438"/>
                      <a:gd name="connsiteY172" fmla="*/ 2815771 h 6618514"/>
                      <a:gd name="connsiteX173" fmla="*/ 919952 w 8017438"/>
                      <a:gd name="connsiteY173" fmla="*/ 2772229 h 6618514"/>
                      <a:gd name="connsiteX174" fmla="*/ 905438 w 8017438"/>
                      <a:gd name="connsiteY174" fmla="*/ 2699657 h 6618514"/>
                      <a:gd name="connsiteX175" fmla="*/ 861895 w 8017438"/>
                      <a:gd name="connsiteY175" fmla="*/ 2627086 h 6618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</a:cxnLst>
                    <a:rect l="l" t="t" r="r" b="b"/>
                    <a:pathLst>
                      <a:path w="8017438" h="6618514">
                        <a:moveTo>
                          <a:pt x="861895" y="2685143"/>
                        </a:moveTo>
                        <a:cubicBezTo>
                          <a:pt x="857057" y="2636762"/>
                          <a:pt x="856917" y="2587678"/>
                          <a:pt x="847381" y="2540000"/>
                        </a:cubicBezTo>
                        <a:cubicBezTo>
                          <a:pt x="842271" y="2514452"/>
                          <a:pt x="823774" y="2492912"/>
                          <a:pt x="818352" y="2467429"/>
                        </a:cubicBezTo>
                        <a:cubicBezTo>
                          <a:pt x="775304" y="2265105"/>
                          <a:pt x="773944" y="2051856"/>
                          <a:pt x="702238" y="1857829"/>
                        </a:cubicBezTo>
                        <a:cubicBezTo>
                          <a:pt x="685720" y="1813134"/>
                          <a:pt x="614724" y="1820060"/>
                          <a:pt x="571609" y="1799771"/>
                        </a:cubicBezTo>
                        <a:cubicBezTo>
                          <a:pt x="532455" y="1781345"/>
                          <a:pt x="491500" y="1765718"/>
                          <a:pt x="455495" y="1741714"/>
                        </a:cubicBezTo>
                        <a:cubicBezTo>
                          <a:pt x="119449" y="1517684"/>
                          <a:pt x="529504" y="1799277"/>
                          <a:pt x="324867" y="1640114"/>
                        </a:cubicBezTo>
                        <a:cubicBezTo>
                          <a:pt x="248822" y="1580968"/>
                          <a:pt x="239789" y="1588234"/>
                          <a:pt x="165209" y="1538514"/>
                        </a:cubicBezTo>
                        <a:cubicBezTo>
                          <a:pt x="145081" y="1525096"/>
                          <a:pt x="127665" y="1507792"/>
                          <a:pt x="107152" y="1494971"/>
                        </a:cubicBezTo>
                        <a:cubicBezTo>
                          <a:pt x="-187446" y="1310848"/>
                          <a:pt x="245226" y="1596698"/>
                          <a:pt x="5552" y="1436914"/>
                        </a:cubicBezTo>
                        <a:cubicBezTo>
                          <a:pt x="44257" y="1432076"/>
                          <a:pt x="83418" y="1430050"/>
                          <a:pt x="121667" y="1422400"/>
                        </a:cubicBezTo>
                        <a:cubicBezTo>
                          <a:pt x="180349" y="1410664"/>
                          <a:pt x="295838" y="1378857"/>
                          <a:pt x="295838" y="1378857"/>
                        </a:cubicBezTo>
                        <a:cubicBezTo>
                          <a:pt x="329705" y="1359505"/>
                          <a:pt x="368285" y="1346714"/>
                          <a:pt x="397438" y="1320800"/>
                        </a:cubicBezTo>
                        <a:cubicBezTo>
                          <a:pt x="414431" y="1305695"/>
                          <a:pt x="432974" y="1243221"/>
                          <a:pt x="440981" y="1219200"/>
                        </a:cubicBezTo>
                        <a:cubicBezTo>
                          <a:pt x="436143" y="1170819"/>
                          <a:pt x="436655" y="1121600"/>
                          <a:pt x="426467" y="1074057"/>
                        </a:cubicBezTo>
                        <a:cubicBezTo>
                          <a:pt x="421933" y="1052901"/>
                          <a:pt x="397438" y="1037637"/>
                          <a:pt x="397438" y="1016000"/>
                        </a:cubicBezTo>
                        <a:cubicBezTo>
                          <a:pt x="397438" y="887155"/>
                          <a:pt x="425178" y="822363"/>
                          <a:pt x="455495" y="711200"/>
                        </a:cubicBezTo>
                        <a:cubicBezTo>
                          <a:pt x="488398" y="590554"/>
                          <a:pt x="446877" y="722540"/>
                          <a:pt x="499038" y="566057"/>
                        </a:cubicBezTo>
                        <a:cubicBezTo>
                          <a:pt x="503876" y="551543"/>
                          <a:pt x="505065" y="535244"/>
                          <a:pt x="513552" y="522514"/>
                        </a:cubicBezTo>
                        <a:cubicBezTo>
                          <a:pt x="523228" y="508000"/>
                          <a:pt x="533926" y="494117"/>
                          <a:pt x="542581" y="478971"/>
                        </a:cubicBezTo>
                        <a:cubicBezTo>
                          <a:pt x="553316" y="460185"/>
                          <a:pt x="559033" y="438520"/>
                          <a:pt x="571609" y="420914"/>
                        </a:cubicBezTo>
                        <a:cubicBezTo>
                          <a:pt x="583540" y="404211"/>
                          <a:pt x="600638" y="391885"/>
                          <a:pt x="615152" y="377371"/>
                        </a:cubicBezTo>
                        <a:cubicBezTo>
                          <a:pt x="619990" y="362857"/>
                          <a:pt x="620110" y="345776"/>
                          <a:pt x="629667" y="333829"/>
                        </a:cubicBezTo>
                        <a:cubicBezTo>
                          <a:pt x="640564" y="320208"/>
                          <a:pt x="659014" y="314939"/>
                          <a:pt x="673209" y="304800"/>
                        </a:cubicBezTo>
                        <a:cubicBezTo>
                          <a:pt x="692894" y="290739"/>
                          <a:pt x="712900" y="277000"/>
                          <a:pt x="731267" y="261257"/>
                        </a:cubicBezTo>
                        <a:cubicBezTo>
                          <a:pt x="746852" y="247899"/>
                          <a:pt x="758388" y="230030"/>
                          <a:pt x="774809" y="217714"/>
                        </a:cubicBezTo>
                        <a:cubicBezTo>
                          <a:pt x="797378" y="200787"/>
                          <a:pt x="824812" y="191097"/>
                          <a:pt x="847381" y="174171"/>
                        </a:cubicBezTo>
                        <a:cubicBezTo>
                          <a:pt x="863802" y="161855"/>
                          <a:pt x="874221" y="142560"/>
                          <a:pt x="890924" y="130629"/>
                        </a:cubicBezTo>
                        <a:cubicBezTo>
                          <a:pt x="908530" y="118053"/>
                          <a:pt x="930195" y="112335"/>
                          <a:pt x="948981" y="101600"/>
                        </a:cubicBezTo>
                        <a:cubicBezTo>
                          <a:pt x="964127" y="92945"/>
                          <a:pt x="976490" y="79443"/>
                          <a:pt x="992524" y="72571"/>
                        </a:cubicBezTo>
                        <a:cubicBezTo>
                          <a:pt x="1010859" y="64713"/>
                          <a:pt x="1031020" y="61969"/>
                          <a:pt x="1050581" y="58057"/>
                        </a:cubicBezTo>
                        <a:cubicBezTo>
                          <a:pt x="1103622" y="47449"/>
                          <a:pt x="1156808" y="37465"/>
                          <a:pt x="1210238" y="29029"/>
                        </a:cubicBezTo>
                        <a:cubicBezTo>
                          <a:pt x="1257643" y="21544"/>
                          <a:pt x="1413586" y="4822"/>
                          <a:pt x="1456981" y="0"/>
                        </a:cubicBezTo>
                        <a:cubicBezTo>
                          <a:pt x="1492049" y="2505"/>
                          <a:pt x="1678786" y="9463"/>
                          <a:pt x="1747267" y="29029"/>
                        </a:cubicBezTo>
                        <a:cubicBezTo>
                          <a:pt x="1928695" y="80865"/>
                          <a:pt x="1797920" y="60426"/>
                          <a:pt x="1964981" y="116114"/>
                        </a:cubicBezTo>
                        <a:cubicBezTo>
                          <a:pt x="1988384" y="123915"/>
                          <a:pt x="2013169" y="126878"/>
                          <a:pt x="2037552" y="130629"/>
                        </a:cubicBezTo>
                        <a:cubicBezTo>
                          <a:pt x="2076105" y="136560"/>
                          <a:pt x="2115192" y="138731"/>
                          <a:pt x="2153667" y="145143"/>
                        </a:cubicBezTo>
                        <a:cubicBezTo>
                          <a:pt x="2202334" y="153254"/>
                          <a:pt x="2250016" y="166852"/>
                          <a:pt x="2298809" y="174171"/>
                        </a:cubicBezTo>
                        <a:cubicBezTo>
                          <a:pt x="2346893" y="181384"/>
                          <a:pt x="2395597" y="183596"/>
                          <a:pt x="2443952" y="188686"/>
                        </a:cubicBezTo>
                        <a:cubicBezTo>
                          <a:pt x="2487522" y="193272"/>
                          <a:pt x="2530950" y="199234"/>
                          <a:pt x="2574581" y="203200"/>
                        </a:cubicBezTo>
                        <a:cubicBezTo>
                          <a:pt x="3113578" y="252200"/>
                          <a:pt x="2751849" y="213221"/>
                          <a:pt x="3053552" y="246743"/>
                        </a:cubicBezTo>
                        <a:cubicBezTo>
                          <a:pt x="3169666" y="285448"/>
                          <a:pt x="3292422" y="308119"/>
                          <a:pt x="3401895" y="362857"/>
                        </a:cubicBezTo>
                        <a:cubicBezTo>
                          <a:pt x="3421247" y="372533"/>
                          <a:pt x="3441038" y="381378"/>
                          <a:pt x="3459952" y="391886"/>
                        </a:cubicBezTo>
                        <a:cubicBezTo>
                          <a:pt x="3484613" y="405586"/>
                          <a:pt x="3506910" y="423607"/>
                          <a:pt x="3532524" y="435429"/>
                        </a:cubicBezTo>
                        <a:cubicBezTo>
                          <a:pt x="3570056" y="452751"/>
                          <a:pt x="3609710" y="465068"/>
                          <a:pt x="3648638" y="478971"/>
                        </a:cubicBezTo>
                        <a:cubicBezTo>
                          <a:pt x="3842218" y="548106"/>
                          <a:pt x="3684717" y="476486"/>
                          <a:pt x="4040524" y="595086"/>
                        </a:cubicBezTo>
                        <a:cubicBezTo>
                          <a:pt x="4055038" y="599924"/>
                          <a:pt x="4069742" y="604228"/>
                          <a:pt x="4084067" y="609600"/>
                        </a:cubicBezTo>
                        <a:cubicBezTo>
                          <a:pt x="4108462" y="618748"/>
                          <a:pt x="4131736" y="630967"/>
                          <a:pt x="4156638" y="638629"/>
                        </a:cubicBezTo>
                        <a:cubicBezTo>
                          <a:pt x="4242118" y="664931"/>
                          <a:pt x="4277056" y="668374"/>
                          <a:pt x="4359838" y="682171"/>
                        </a:cubicBezTo>
                        <a:cubicBezTo>
                          <a:pt x="4467160" y="717947"/>
                          <a:pt x="4318193" y="671174"/>
                          <a:pt x="4504981" y="711200"/>
                        </a:cubicBezTo>
                        <a:cubicBezTo>
                          <a:pt x="4539421" y="718580"/>
                          <a:pt x="4571713" y="735248"/>
                          <a:pt x="4606581" y="740229"/>
                        </a:cubicBezTo>
                        <a:cubicBezTo>
                          <a:pt x="4673804" y="749832"/>
                          <a:pt x="4742181" y="748305"/>
                          <a:pt x="4809781" y="754743"/>
                        </a:cubicBezTo>
                        <a:cubicBezTo>
                          <a:pt x="4843837" y="757986"/>
                          <a:pt x="4877405" y="765260"/>
                          <a:pt x="4911381" y="769257"/>
                        </a:cubicBezTo>
                        <a:cubicBezTo>
                          <a:pt x="4987436" y="778204"/>
                          <a:pt x="5094837" y="785319"/>
                          <a:pt x="5172638" y="798286"/>
                        </a:cubicBezTo>
                        <a:cubicBezTo>
                          <a:pt x="5192314" y="801565"/>
                          <a:pt x="5211237" y="808406"/>
                          <a:pt x="5230695" y="812800"/>
                        </a:cubicBezTo>
                        <a:lnTo>
                          <a:pt x="5622581" y="899886"/>
                        </a:lnTo>
                        <a:lnTo>
                          <a:pt x="5753209" y="928914"/>
                        </a:lnTo>
                        <a:cubicBezTo>
                          <a:pt x="5801490" y="939078"/>
                          <a:pt x="5849684" y="949832"/>
                          <a:pt x="5898352" y="957943"/>
                        </a:cubicBezTo>
                        <a:cubicBezTo>
                          <a:pt x="5927381" y="962781"/>
                          <a:pt x="5956580" y="966686"/>
                          <a:pt x="5985438" y="972457"/>
                        </a:cubicBezTo>
                        <a:cubicBezTo>
                          <a:pt x="6004999" y="976369"/>
                          <a:pt x="6023819" y="983692"/>
                          <a:pt x="6043495" y="986971"/>
                        </a:cubicBezTo>
                        <a:cubicBezTo>
                          <a:pt x="6081970" y="993384"/>
                          <a:pt x="6121232" y="994508"/>
                          <a:pt x="6159609" y="1001486"/>
                        </a:cubicBezTo>
                        <a:cubicBezTo>
                          <a:pt x="6227763" y="1013878"/>
                          <a:pt x="6295188" y="1030002"/>
                          <a:pt x="6362809" y="1045029"/>
                        </a:cubicBezTo>
                        <a:cubicBezTo>
                          <a:pt x="6388307" y="1050695"/>
                          <a:pt x="6438298" y="1062866"/>
                          <a:pt x="6464409" y="1074057"/>
                        </a:cubicBezTo>
                        <a:cubicBezTo>
                          <a:pt x="6484296" y="1082580"/>
                          <a:pt x="6502208" y="1095489"/>
                          <a:pt x="6522467" y="1103086"/>
                        </a:cubicBezTo>
                        <a:cubicBezTo>
                          <a:pt x="6541145" y="1110090"/>
                          <a:pt x="6561932" y="1110370"/>
                          <a:pt x="6580524" y="1117600"/>
                        </a:cubicBezTo>
                        <a:cubicBezTo>
                          <a:pt x="7025286" y="1290563"/>
                          <a:pt x="6559921" y="1130085"/>
                          <a:pt x="6957895" y="1262743"/>
                        </a:cubicBezTo>
                        <a:cubicBezTo>
                          <a:pt x="6972409" y="1267581"/>
                          <a:pt x="6986347" y="1274742"/>
                          <a:pt x="7001438" y="1277257"/>
                        </a:cubicBezTo>
                        <a:cubicBezTo>
                          <a:pt x="7030467" y="1282095"/>
                          <a:pt x="7059666" y="1285999"/>
                          <a:pt x="7088524" y="1291771"/>
                        </a:cubicBezTo>
                        <a:cubicBezTo>
                          <a:pt x="7108085" y="1295683"/>
                          <a:pt x="7126732" y="1304301"/>
                          <a:pt x="7146581" y="1306286"/>
                        </a:cubicBezTo>
                        <a:cubicBezTo>
                          <a:pt x="7223756" y="1314004"/>
                          <a:pt x="7301400" y="1315962"/>
                          <a:pt x="7378809" y="1320800"/>
                        </a:cubicBezTo>
                        <a:lnTo>
                          <a:pt x="7465895" y="1335314"/>
                        </a:lnTo>
                        <a:cubicBezTo>
                          <a:pt x="7708686" y="1372667"/>
                          <a:pt x="7437354" y="1328139"/>
                          <a:pt x="7654581" y="1364343"/>
                        </a:cubicBezTo>
                        <a:cubicBezTo>
                          <a:pt x="7683610" y="1378857"/>
                          <a:pt x="7713296" y="1392124"/>
                          <a:pt x="7741667" y="1407886"/>
                        </a:cubicBezTo>
                        <a:cubicBezTo>
                          <a:pt x="7756916" y="1416357"/>
                          <a:pt x="7769607" y="1429113"/>
                          <a:pt x="7785209" y="1436914"/>
                        </a:cubicBezTo>
                        <a:cubicBezTo>
                          <a:pt x="7808513" y="1448566"/>
                          <a:pt x="7834477" y="1454291"/>
                          <a:pt x="7857781" y="1465943"/>
                        </a:cubicBezTo>
                        <a:cubicBezTo>
                          <a:pt x="7873383" y="1473744"/>
                          <a:pt x="7885722" y="1487170"/>
                          <a:pt x="7901324" y="1494971"/>
                        </a:cubicBezTo>
                        <a:cubicBezTo>
                          <a:pt x="7931082" y="1509850"/>
                          <a:pt x="7989829" y="1518478"/>
                          <a:pt x="8017438" y="1524000"/>
                        </a:cubicBezTo>
                        <a:cubicBezTo>
                          <a:pt x="8008300" y="1578825"/>
                          <a:pt x="7994831" y="1688188"/>
                          <a:pt x="7973895" y="1756229"/>
                        </a:cubicBezTo>
                        <a:cubicBezTo>
                          <a:pt x="7957842" y="1808400"/>
                          <a:pt x="7926794" y="1884652"/>
                          <a:pt x="7915838" y="1944914"/>
                        </a:cubicBezTo>
                        <a:cubicBezTo>
                          <a:pt x="7909718" y="1978573"/>
                          <a:pt x="7906948" y="2012769"/>
                          <a:pt x="7901324" y="2046514"/>
                        </a:cubicBezTo>
                        <a:cubicBezTo>
                          <a:pt x="7875975" y="2198604"/>
                          <a:pt x="7898389" y="2046671"/>
                          <a:pt x="7872295" y="2177143"/>
                        </a:cubicBezTo>
                        <a:cubicBezTo>
                          <a:pt x="7866524" y="2206001"/>
                          <a:pt x="7863045" y="2235275"/>
                          <a:pt x="7857781" y="2264229"/>
                        </a:cubicBezTo>
                        <a:cubicBezTo>
                          <a:pt x="7853368" y="2288500"/>
                          <a:pt x="7848105" y="2312610"/>
                          <a:pt x="7843267" y="2336800"/>
                        </a:cubicBezTo>
                        <a:cubicBezTo>
                          <a:pt x="7812347" y="2661458"/>
                          <a:pt x="7838991" y="2542587"/>
                          <a:pt x="7799724" y="2699657"/>
                        </a:cubicBezTo>
                        <a:cubicBezTo>
                          <a:pt x="7794886" y="2796419"/>
                          <a:pt x="7794541" y="2893511"/>
                          <a:pt x="7785209" y="2989943"/>
                        </a:cubicBezTo>
                        <a:cubicBezTo>
                          <a:pt x="7779999" y="3043783"/>
                          <a:pt x="7765073" y="3096244"/>
                          <a:pt x="7756181" y="3149600"/>
                        </a:cubicBezTo>
                        <a:cubicBezTo>
                          <a:pt x="7750557" y="3183345"/>
                          <a:pt x="7747291" y="3217455"/>
                          <a:pt x="7741667" y="3251200"/>
                        </a:cubicBezTo>
                        <a:cubicBezTo>
                          <a:pt x="7737611" y="3275534"/>
                          <a:pt x="7731565" y="3299499"/>
                          <a:pt x="7727152" y="3323771"/>
                        </a:cubicBezTo>
                        <a:cubicBezTo>
                          <a:pt x="7721887" y="3352725"/>
                          <a:pt x="7718409" y="3381999"/>
                          <a:pt x="7712638" y="3410857"/>
                        </a:cubicBezTo>
                        <a:cubicBezTo>
                          <a:pt x="7669326" y="3627421"/>
                          <a:pt x="7733359" y="3257513"/>
                          <a:pt x="7683609" y="3556000"/>
                        </a:cubicBezTo>
                        <a:cubicBezTo>
                          <a:pt x="7677266" y="3720927"/>
                          <a:pt x="7679567" y="3897430"/>
                          <a:pt x="7654581" y="4064000"/>
                        </a:cubicBezTo>
                        <a:cubicBezTo>
                          <a:pt x="7635046" y="4194234"/>
                          <a:pt x="7622877" y="4231306"/>
                          <a:pt x="7596524" y="4354286"/>
                        </a:cubicBezTo>
                        <a:cubicBezTo>
                          <a:pt x="7591355" y="4378408"/>
                          <a:pt x="7589098" y="4403228"/>
                          <a:pt x="7582009" y="4426857"/>
                        </a:cubicBezTo>
                        <a:cubicBezTo>
                          <a:pt x="7574522" y="4451812"/>
                          <a:pt x="7561885" y="4474944"/>
                          <a:pt x="7552981" y="4499429"/>
                        </a:cubicBezTo>
                        <a:cubicBezTo>
                          <a:pt x="7542524" y="4528185"/>
                          <a:pt x="7533628" y="4557486"/>
                          <a:pt x="7523952" y="4586514"/>
                        </a:cubicBezTo>
                        <a:cubicBezTo>
                          <a:pt x="7514276" y="4663924"/>
                          <a:pt x="7504219" y="4741287"/>
                          <a:pt x="7494924" y="4818743"/>
                        </a:cubicBezTo>
                        <a:cubicBezTo>
                          <a:pt x="7489704" y="4862242"/>
                          <a:pt x="7489716" y="4906560"/>
                          <a:pt x="7480409" y="4949371"/>
                        </a:cubicBezTo>
                        <a:cubicBezTo>
                          <a:pt x="7465445" y="5018207"/>
                          <a:pt x="7433933" y="5083086"/>
                          <a:pt x="7422352" y="5152571"/>
                        </a:cubicBezTo>
                        <a:cubicBezTo>
                          <a:pt x="7415883" y="5191385"/>
                          <a:pt x="7403466" y="5271663"/>
                          <a:pt x="7393324" y="5312229"/>
                        </a:cubicBezTo>
                        <a:cubicBezTo>
                          <a:pt x="7358572" y="5451235"/>
                          <a:pt x="7396753" y="5183852"/>
                          <a:pt x="7349781" y="5500914"/>
                        </a:cubicBezTo>
                        <a:cubicBezTo>
                          <a:pt x="7337645" y="5582835"/>
                          <a:pt x="7329897" y="5665349"/>
                          <a:pt x="7320752" y="5747657"/>
                        </a:cubicBezTo>
                        <a:cubicBezTo>
                          <a:pt x="7313299" y="5814737"/>
                          <a:pt x="7303491" y="5938313"/>
                          <a:pt x="7291724" y="6008914"/>
                        </a:cubicBezTo>
                        <a:cubicBezTo>
                          <a:pt x="7288445" y="6028591"/>
                          <a:pt x="7282047" y="6047619"/>
                          <a:pt x="7277209" y="6066971"/>
                        </a:cubicBezTo>
                        <a:cubicBezTo>
                          <a:pt x="7272292" y="6130899"/>
                          <a:pt x="7267535" y="6265326"/>
                          <a:pt x="7248181" y="6342743"/>
                        </a:cubicBezTo>
                        <a:cubicBezTo>
                          <a:pt x="7198794" y="6540291"/>
                          <a:pt x="7244586" y="6350831"/>
                          <a:pt x="7190124" y="6473371"/>
                        </a:cubicBezTo>
                        <a:cubicBezTo>
                          <a:pt x="7169930" y="6518807"/>
                          <a:pt x="7158644" y="6570261"/>
                          <a:pt x="7146581" y="6618514"/>
                        </a:cubicBezTo>
                        <a:cubicBezTo>
                          <a:pt x="7078848" y="6613676"/>
                          <a:pt x="7010254" y="6615801"/>
                          <a:pt x="6943381" y="6604000"/>
                        </a:cubicBezTo>
                        <a:cubicBezTo>
                          <a:pt x="6926202" y="6600968"/>
                          <a:pt x="6915152" y="6583324"/>
                          <a:pt x="6899838" y="6574971"/>
                        </a:cubicBezTo>
                        <a:cubicBezTo>
                          <a:pt x="6861849" y="6554250"/>
                          <a:pt x="6822429" y="6536266"/>
                          <a:pt x="6783724" y="6516914"/>
                        </a:cubicBezTo>
                        <a:cubicBezTo>
                          <a:pt x="6732125" y="6491114"/>
                          <a:pt x="6731950" y="6487607"/>
                          <a:pt x="6682124" y="6473371"/>
                        </a:cubicBezTo>
                        <a:cubicBezTo>
                          <a:pt x="6662944" y="6467891"/>
                          <a:pt x="6643540" y="6463184"/>
                          <a:pt x="6624067" y="6458857"/>
                        </a:cubicBezTo>
                        <a:cubicBezTo>
                          <a:pt x="6599985" y="6453506"/>
                          <a:pt x="6575295" y="6450834"/>
                          <a:pt x="6551495" y="6444343"/>
                        </a:cubicBezTo>
                        <a:cubicBezTo>
                          <a:pt x="6521974" y="6436292"/>
                          <a:pt x="6494094" y="6422735"/>
                          <a:pt x="6464409" y="6415314"/>
                        </a:cubicBezTo>
                        <a:cubicBezTo>
                          <a:pt x="6425704" y="6405638"/>
                          <a:pt x="6386143" y="6398902"/>
                          <a:pt x="6348295" y="6386286"/>
                        </a:cubicBezTo>
                        <a:cubicBezTo>
                          <a:pt x="6304752" y="6371772"/>
                          <a:pt x="6262825" y="6350953"/>
                          <a:pt x="6217667" y="6342743"/>
                        </a:cubicBezTo>
                        <a:lnTo>
                          <a:pt x="5898352" y="6284686"/>
                        </a:lnTo>
                        <a:cubicBezTo>
                          <a:pt x="5869381" y="6279513"/>
                          <a:pt x="5839817" y="6277308"/>
                          <a:pt x="5811267" y="6270171"/>
                        </a:cubicBezTo>
                        <a:cubicBezTo>
                          <a:pt x="5719039" y="6247115"/>
                          <a:pt x="5772390" y="6261137"/>
                          <a:pt x="5651609" y="6226629"/>
                        </a:cubicBezTo>
                        <a:cubicBezTo>
                          <a:pt x="5328658" y="6032857"/>
                          <a:pt x="5807153" y="6308891"/>
                          <a:pt x="5506467" y="6168571"/>
                        </a:cubicBezTo>
                        <a:cubicBezTo>
                          <a:pt x="5455339" y="6144711"/>
                          <a:pt x="5411789" y="6106719"/>
                          <a:pt x="5361324" y="6081486"/>
                        </a:cubicBezTo>
                        <a:cubicBezTo>
                          <a:pt x="5302399" y="6052023"/>
                          <a:pt x="5213204" y="6005416"/>
                          <a:pt x="5158124" y="5994400"/>
                        </a:cubicBezTo>
                        <a:cubicBezTo>
                          <a:pt x="5133933" y="5989562"/>
                          <a:pt x="5109485" y="5985869"/>
                          <a:pt x="5085552" y="5979886"/>
                        </a:cubicBezTo>
                        <a:cubicBezTo>
                          <a:pt x="5070709" y="5976175"/>
                          <a:pt x="5057293" y="5966066"/>
                          <a:pt x="5042009" y="5965371"/>
                        </a:cubicBezTo>
                        <a:cubicBezTo>
                          <a:pt x="4843793" y="5956361"/>
                          <a:pt x="4645286" y="5955695"/>
                          <a:pt x="4446924" y="5950857"/>
                        </a:cubicBezTo>
                        <a:cubicBezTo>
                          <a:pt x="4427572" y="5946019"/>
                          <a:pt x="4408678" y="5938674"/>
                          <a:pt x="4388867" y="5936343"/>
                        </a:cubicBezTo>
                        <a:cubicBezTo>
                          <a:pt x="4175478" y="5911239"/>
                          <a:pt x="4165293" y="5923665"/>
                          <a:pt x="3924409" y="5936343"/>
                        </a:cubicBezTo>
                        <a:lnTo>
                          <a:pt x="3706695" y="5965371"/>
                        </a:lnTo>
                        <a:cubicBezTo>
                          <a:pt x="3672785" y="5969892"/>
                          <a:pt x="3639258" y="5978088"/>
                          <a:pt x="3605095" y="5979886"/>
                        </a:cubicBezTo>
                        <a:cubicBezTo>
                          <a:pt x="3455243" y="5987773"/>
                          <a:pt x="3305133" y="5989562"/>
                          <a:pt x="3155152" y="5994400"/>
                        </a:cubicBezTo>
                        <a:cubicBezTo>
                          <a:pt x="3021535" y="6016669"/>
                          <a:pt x="3033336" y="6023453"/>
                          <a:pt x="2850352" y="5979886"/>
                        </a:cubicBezTo>
                        <a:cubicBezTo>
                          <a:pt x="2818780" y="5972369"/>
                          <a:pt x="2792925" y="5949524"/>
                          <a:pt x="2763267" y="5936343"/>
                        </a:cubicBezTo>
                        <a:cubicBezTo>
                          <a:pt x="2749286" y="5930129"/>
                          <a:pt x="2734238" y="5926667"/>
                          <a:pt x="2719724" y="5921829"/>
                        </a:cubicBezTo>
                        <a:cubicBezTo>
                          <a:pt x="2690695" y="5902476"/>
                          <a:pt x="2660549" y="5884704"/>
                          <a:pt x="2632638" y="5863771"/>
                        </a:cubicBezTo>
                        <a:cubicBezTo>
                          <a:pt x="2613286" y="5849257"/>
                          <a:pt x="2595584" y="5832231"/>
                          <a:pt x="2574581" y="5820229"/>
                        </a:cubicBezTo>
                        <a:cubicBezTo>
                          <a:pt x="2561297" y="5812638"/>
                          <a:pt x="2545552" y="5810552"/>
                          <a:pt x="2531038" y="5805714"/>
                        </a:cubicBezTo>
                        <a:cubicBezTo>
                          <a:pt x="2511686" y="5791200"/>
                          <a:pt x="2493984" y="5774173"/>
                          <a:pt x="2472981" y="5762171"/>
                        </a:cubicBezTo>
                        <a:cubicBezTo>
                          <a:pt x="2459697" y="5754580"/>
                          <a:pt x="2442168" y="5756144"/>
                          <a:pt x="2429438" y="5747657"/>
                        </a:cubicBezTo>
                        <a:cubicBezTo>
                          <a:pt x="2397997" y="5726697"/>
                          <a:pt x="2373308" y="5696755"/>
                          <a:pt x="2342352" y="5675086"/>
                        </a:cubicBezTo>
                        <a:cubicBezTo>
                          <a:pt x="2324627" y="5662678"/>
                          <a:pt x="2303209" y="5656565"/>
                          <a:pt x="2284295" y="5646057"/>
                        </a:cubicBezTo>
                        <a:cubicBezTo>
                          <a:pt x="2259635" y="5632357"/>
                          <a:pt x="2236956" y="5615130"/>
                          <a:pt x="2211724" y="5602514"/>
                        </a:cubicBezTo>
                        <a:cubicBezTo>
                          <a:pt x="2188421" y="5590862"/>
                          <a:pt x="2163547" y="5582634"/>
                          <a:pt x="2139152" y="5573486"/>
                        </a:cubicBezTo>
                        <a:cubicBezTo>
                          <a:pt x="2124827" y="5568114"/>
                          <a:pt x="2109293" y="5565813"/>
                          <a:pt x="2095609" y="5558971"/>
                        </a:cubicBezTo>
                        <a:cubicBezTo>
                          <a:pt x="2060721" y="5541527"/>
                          <a:pt x="2028897" y="5518358"/>
                          <a:pt x="1994009" y="5500914"/>
                        </a:cubicBezTo>
                        <a:cubicBezTo>
                          <a:pt x="1973185" y="5490502"/>
                          <a:pt x="1911012" y="5476537"/>
                          <a:pt x="1892409" y="5471886"/>
                        </a:cubicBezTo>
                        <a:cubicBezTo>
                          <a:pt x="1877895" y="5462210"/>
                          <a:pt x="1860219" y="5456101"/>
                          <a:pt x="1848867" y="5442857"/>
                        </a:cubicBezTo>
                        <a:cubicBezTo>
                          <a:pt x="1830508" y="5421438"/>
                          <a:pt x="1817940" y="5395518"/>
                          <a:pt x="1805324" y="5370286"/>
                        </a:cubicBezTo>
                        <a:cubicBezTo>
                          <a:pt x="1800802" y="5361243"/>
                          <a:pt x="1766806" y="5276785"/>
                          <a:pt x="1761781" y="5254171"/>
                        </a:cubicBezTo>
                        <a:cubicBezTo>
                          <a:pt x="1755397" y="5225443"/>
                          <a:pt x="1751156" y="5196257"/>
                          <a:pt x="1747267" y="5167086"/>
                        </a:cubicBezTo>
                        <a:cubicBezTo>
                          <a:pt x="1741477" y="5123659"/>
                          <a:pt x="1742256" y="5079225"/>
                          <a:pt x="1732752" y="5036457"/>
                        </a:cubicBezTo>
                        <a:cubicBezTo>
                          <a:pt x="1722795" y="4991652"/>
                          <a:pt x="1689209" y="4905829"/>
                          <a:pt x="1689209" y="4905829"/>
                        </a:cubicBezTo>
                        <a:cubicBezTo>
                          <a:pt x="1680511" y="4853641"/>
                          <a:pt x="1679670" y="4820674"/>
                          <a:pt x="1660181" y="4775200"/>
                        </a:cubicBezTo>
                        <a:cubicBezTo>
                          <a:pt x="1651658" y="4755313"/>
                          <a:pt x="1639188" y="4737232"/>
                          <a:pt x="1631152" y="4717143"/>
                        </a:cubicBezTo>
                        <a:cubicBezTo>
                          <a:pt x="1619788" y="4688733"/>
                          <a:pt x="1610917" y="4659365"/>
                          <a:pt x="1602124" y="4630057"/>
                        </a:cubicBezTo>
                        <a:cubicBezTo>
                          <a:pt x="1595150" y="4606811"/>
                          <a:pt x="1585287" y="4552842"/>
                          <a:pt x="1573095" y="4528457"/>
                        </a:cubicBezTo>
                        <a:cubicBezTo>
                          <a:pt x="1565294" y="4512855"/>
                          <a:pt x="1553743" y="4499428"/>
                          <a:pt x="1544067" y="4484914"/>
                        </a:cubicBezTo>
                        <a:cubicBezTo>
                          <a:pt x="1534391" y="4451047"/>
                          <a:pt x="1521946" y="4417852"/>
                          <a:pt x="1515038" y="4383314"/>
                        </a:cubicBezTo>
                        <a:cubicBezTo>
                          <a:pt x="1507388" y="4345066"/>
                          <a:pt x="1510574" y="4304889"/>
                          <a:pt x="1500524" y="4267200"/>
                        </a:cubicBezTo>
                        <a:cubicBezTo>
                          <a:pt x="1474565" y="4169852"/>
                          <a:pt x="1453967" y="4174087"/>
                          <a:pt x="1413438" y="4093029"/>
                        </a:cubicBezTo>
                        <a:cubicBezTo>
                          <a:pt x="1401786" y="4069725"/>
                          <a:pt x="1394991" y="4044266"/>
                          <a:pt x="1384409" y="4020457"/>
                        </a:cubicBezTo>
                        <a:cubicBezTo>
                          <a:pt x="1375622" y="4000685"/>
                          <a:pt x="1362978" y="3982659"/>
                          <a:pt x="1355381" y="3962400"/>
                        </a:cubicBezTo>
                        <a:cubicBezTo>
                          <a:pt x="1348377" y="3943722"/>
                          <a:pt x="1348725" y="3922678"/>
                          <a:pt x="1340867" y="3904343"/>
                        </a:cubicBezTo>
                        <a:cubicBezTo>
                          <a:pt x="1333995" y="3888309"/>
                          <a:pt x="1318547" y="3876902"/>
                          <a:pt x="1311838" y="3860800"/>
                        </a:cubicBezTo>
                        <a:cubicBezTo>
                          <a:pt x="1294185" y="3818432"/>
                          <a:pt x="1293755" y="3768361"/>
                          <a:pt x="1268295" y="3730171"/>
                        </a:cubicBezTo>
                        <a:cubicBezTo>
                          <a:pt x="1258619" y="3715657"/>
                          <a:pt x="1246352" y="3702569"/>
                          <a:pt x="1239267" y="3686629"/>
                        </a:cubicBezTo>
                        <a:cubicBezTo>
                          <a:pt x="1226840" y="3658667"/>
                          <a:pt x="1221602" y="3627953"/>
                          <a:pt x="1210238" y="3599543"/>
                        </a:cubicBezTo>
                        <a:cubicBezTo>
                          <a:pt x="1200562" y="3575352"/>
                          <a:pt x="1192127" y="3550627"/>
                          <a:pt x="1181209" y="3526971"/>
                        </a:cubicBezTo>
                        <a:cubicBezTo>
                          <a:pt x="1163075" y="3487681"/>
                          <a:pt x="1123152" y="3410857"/>
                          <a:pt x="1123152" y="3410857"/>
                        </a:cubicBezTo>
                        <a:cubicBezTo>
                          <a:pt x="1118314" y="3386667"/>
                          <a:pt x="1117300" y="3361385"/>
                          <a:pt x="1108638" y="3338286"/>
                        </a:cubicBezTo>
                        <a:cubicBezTo>
                          <a:pt x="1102513" y="3321953"/>
                          <a:pt x="1085125" y="3311292"/>
                          <a:pt x="1079609" y="3294743"/>
                        </a:cubicBezTo>
                        <a:cubicBezTo>
                          <a:pt x="1070303" y="3266824"/>
                          <a:pt x="1074993" y="3235372"/>
                          <a:pt x="1065095" y="3207657"/>
                        </a:cubicBezTo>
                        <a:cubicBezTo>
                          <a:pt x="1050541" y="3166905"/>
                          <a:pt x="1018926" y="3133151"/>
                          <a:pt x="1007038" y="3091543"/>
                        </a:cubicBezTo>
                        <a:cubicBezTo>
                          <a:pt x="967050" y="2951588"/>
                          <a:pt x="986550" y="3024107"/>
                          <a:pt x="948981" y="2873829"/>
                        </a:cubicBezTo>
                        <a:cubicBezTo>
                          <a:pt x="944143" y="2854476"/>
                          <a:pt x="940776" y="2834695"/>
                          <a:pt x="934467" y="2815771"/>
                        </a:cubicBezTo>
                        <a:cubicBezTo>
                          <a:pt x="929629" y="2801257"/>
                          <a:pt x="923663" y="2787071"/>
                          <a:pt x="919952" y="2772229"/>
                        </a:cubicBezTo>
                        <a:cubicBezTo>
                          <a:pt x="913969" y="2748296"/>
                          <a:pt x="914600" y="2722562"/>
                          <a:pt x="905438" y="2699657"/>
                        </a:cubicBezTo>
                        <a:cubicBezTo>
                          <a:pt x="894961" y="2673464"/>
                          <a:pt x="861895" y="2627086"/>
                          <a:pt x="861895" y="26270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6" name="Tekstfelt 75">
            <a:extLst>
              <a:ext uri="{FF2B5EF4-FFF2-40B4-BE49-F238E27FC236}">
                <a16:creationId xmlns:a16="http://schemas.microsoft.com/office/drawing/2014/main" id="{A832B7EF-E22D-A295-7445-32F81F16A2AA}"/>
              </a:ext>
            </a:extLst>
          </p:cNvPr>
          <p:cNvSpPr txBox="1"/>
          <p:nvPr/>
        </p:nvSpPr>
        <p:spPr>
          <a:xfrm>
            <a:off x="12559896" y="14778579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 w="25400">
                  <a:solidFill>
                    <a:srgbClr val="0E2841">
                      <a:alpha val="80000"/>
                    </a:srgbClr>
                  </a:solidFill>
                </a:ln>
                <a:solidFill>
                  <a:srgbClr val="E97132">
                    <a:alpha val="2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Partshøring </a:t>
            </a:r>
          </a:p>
        </p:txBody>
      </p:sp>
      <p:pic>
        <p:nvPicPr>
          <p:cNvPr id="78" name="Billede 77">
            <a:extLst>
              <a:ext uri="{FF2B5EF4-FFF2-40B4-BE49-F238E27FC236}">
                <a16:creationId xmlns:a16="http://schemas.microsoft.com/office/drawing/2014/main" id="{4CE73730-3764-8179-F273-97973A0A3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0000"/>
          </a:blip>
          <a:stretch>
            <a:fillRect/>
          </a:stretch>
        </p:blipFill>
        <p:spPr>
          <a:xfrm rot="3050666">
            <a:off x="7375683" y="-3295766"/>
            <a:ext cx="3518858" cy="19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76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19116188" y="2443447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16398119" y="4311131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13642417" y="4251201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16398119" y="2496921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18424303" y="3091227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15656155" y="3091227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20810831" y="372760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12926625" y="3730829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15656155" y="372579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18424303" y="372579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19119369" y="3750924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16410677" y="3723956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54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C17F44C-5914-850D-12ED-CCF3669E8C3A}"/>
              </a:ext>
            </a:extLst>
          </p:cNvPr>
          <p:cNvSpPr txBox="1"/>
          <p:nvPr/>
        </p:nvSpPr>
        <p:spPr>
          <a:xfrm>
            <a:off x="528813" y="476396"/>
            <a:ext cx="51275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Vabsevænget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boliger - 100 m² pr. bolig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Græsplæne og hæk - 500 m² pr. bolig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grund – 4000 m² i alt.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07" name="Tekstfelt 106">
            <a:extLst>
              <a:ext uri="{FF2B5EF4-FFF2-40B4-BE49-F238E27FC236}">
                <a16:creationId xmlns:a16="http://schemas.microsoft.com/office/drawing/2014/main" id="{02DB2869-E61D-7245-9DC5-D38C94419CB4}"/>
              </a:ext>
            </a:extLst>
          </p:cNvPr>
          <p:cNvSpPr txBox="1"/>
          <p:nvPr/>
        </p:nvSpPr>
        <p:spPr>
          <a:xfrm>
            <a:off x="-4898976" y="3304136"/>
            <a:ext cx="51275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Stor byggelyst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 garager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drivhuse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 skure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C014CBD-1F6E-07E4-9B47-18803003BAD1}"/>
              </a:ext>
            </a:extLst>
          </p:cNvPr>
          <p:cNvSpPr txBox="1"/>
          <p:nvPr/>
        </p:nvSpPr>
        <p:spPr>
          <a:xfrm>
            <a:off x="380252" y="7102401"/>
            <a:ext cx="492911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BBR arealer sekundære bygninger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 udfordring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B0F59FE-188A-406A-EB7A-437E0869112D}"/>
              </a:ext>
            </a:extLst>
          </p:cNvPr>
          <p:cNvSpPr txBox="1"/>
          <p:nvPr/>
        </p:nvSpPr>
        <p:spPr>
          <a:xfrm>
            <a:off x="385105" y="7305697"/>
            <a:ext cx="512754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Vabsevænget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91A16D97-F820-C75F-A032-71F75FC957EC}"/>
              </a:ext>
            </a:extLst>
          </p:cNvPr>
          <p:cNvGrpSpPr>
            <a:grpSpLocks noChangeAspect="1"/>
          </p:cNvGrpSpPr>
          <p:nvPr/>
        </p:nvGrpSpPr>
        <p:grpSpPr>
          <a:xfrm>
            <a:off x="13080556" y="2990948"/>
            <a:ext cx="2983309" cy="2983309"/>
            <a:chOff x="8915398" y="3581400"/>
            <a:chExt cx="2880000" cy="288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DA05ABD-B7B7-BEF5-F8B3-6B572FD29736}"/>
                </a:ext>
              </a:extLst>
            </p:cNvPr>
            <p:cNvSpPr/>
            <p:nvPr/>
          </p:nvSpPr>
          <p:spPr>
            <a:xfrm>
              <a:off x="8915398" y="3581400"/>
              <a:ext cx="2880000" cy="2880000"/>
            </a:xfrm>
            <a:prstGeom prst="ellipse">
              <a:avLst/>
            </a:prstGeom>
            <a:solidFill>
              <a:srgbClr val="004A8C">
                <a:alpha val="70000"/>
              </a:srgbClr>
            </a:solidFill>
            <a:ln w="444500">
              <a:solidFill>
                <a:srgbClr val="EF8600">
                  <a:alpha val="9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AB35B7DC-60D3-4BA1-69AB-5EF85BB55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 trans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541" y="4682538"/>
              <a:ext cx="1639714" cy="6777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1675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54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C17F44C-5914-850D-12ED-CCF3669E8C3A}"/>
              </a:ext>
            </a:extLst>
          </p:cNvPr>
          <p:cNvSpPr txBox="1"/>
          <p:nvPr/>
        </p:nvSpPr>
        <p:spPr>
          <a:xfrm>
            <a:off x="528813" y="476396"/>
            <a:ext cx="51275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Vabsevænget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boliger - 100 m² pr. bolig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Græsplæne og hæk - 500 m² pr. bolig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grund – 4000 m² i alt.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07" name="Tekstfelt 106">
            <a:extLst>
              <a:ext uri="{FF2B5EF4-FFF2-40B4-BE49-F238E27FC236}">
                <a16:creationId xmlns:a16="http://schemas.microsoft.com/office/drawing/2014/main" id="{02DB2869-E61D-7245-9DC5-D38C94419CB4}"/>
              </a:ext>
            </a:extLst>
          </p:cNvPr>
          <p:cNvSpPr txBox="1"/>
          <p:nvPr/>
        </p:nvSpPr>
        <p:spPr>
          <a:xfrm>
            <a:off x="531116" y="2921593"/>
            <a:ext cx="51275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Stor byggelyst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 garager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drivhuse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 skure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DA09BF3-E927-7E6E-D790-95E1851F0BD3}"/>
              </a:ext>
            </a:extLst>
          </p:cNvPr>
          <p:cNvSpPr txBox="1"/>
          <p:nvPr/>
        </p:nvSpPr>
        <p:spPr>
          <a:xfrm>
            <a:off x="304995" y="-5160637"/>
            <a:ext cx="5127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matrikler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6571B85-0562-E78A-D5C5-F5F4AE970BA4}"/>
              </a:ext>
            </a:extLst>
          </p:cNvPr>
          <p:cNvSpPr/>
          <p:nvPr/>
        </p:nvSpPr>
        <p:spPr>
          <a:xfrm>
            <a:off x="197993" y="-4425345"/>
            <a:ext cx="10325164" cy="1894349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2E87C1E9-6B3E-5675-4273-26BECCCA6CA6}"/>
              </a:ext>
            </a:extLst>
          </p:cNvPr>
          <p:cNvCxnSpPr/>
          <p:nvPr/>
        </p:nvCxnSpPr>
        <p:spPr>
          <a:xfrm>
            <a:off x="2568492" y="-4406770"/>
            <a:ext cx="0" cy="4064433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E2085654-7E81-459F-8726-35D247B75F7E}"/>
              </a:ext>
            </a:extLst>
          </p:cNvPr>
          <p:cNvCxnSpPr/>
          <p:nvPr/>
        </p:nvCxnSpPr>
        <p:spPr>
          <a:xfrm>
            <a:off x="5288601" y="-4431403"/>
            <a:ext cx="0" cy="4064433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25A2D018-45B8-7323-A39E-66874E9D9D5B}"/>
              </a:ext>
            </a:extLst>
          </p:cNvPr>
          <p:cNvCxnSpPr/>
          <p:nvPr/>
        </p:nvCxnSpPr>
        <p:spPr>
          <a:xfrm>
            <a:off x="8036420" y="-4378630"/>
            <a:ext cx="0" cy="4064433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A1C5C91F-E3B6-6940-95E8-452F5079970C}"/>
              </a:ext>
            </a:extLst>
          </p:cNvPr>
          <p:cNvSpPr/>
          <p:nvPr/>
        </p:nvSpPr>
        <p:spPr>
          <a:xfrm>
            <a:off x="197993" y="-2545737"/>
            <a:ext cx="10325164" cy="2243888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C8B5D30F-9FF0-D748-A8A3-2F6FE7DC3B33}"/>
              </a:ext>
            </a:extLst>
          </p:cNvPr>
          <p:cNvSpPr txBox="1"/>
          <p:nvPr/>
        </p:nvSpPr>
        <p:spPr>
          <a:xfrm>
            <a:off x="319384" y="-4297751"/>
            <a:ext cx="51275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30 % af grund = 150 m² byggeret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Hus: 			– 100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Fradragsreglen: 	+ 50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Byggeret rest: 	  100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OBS: Altid krav om byggetilladelse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Når samlet areal er over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sekundære bygninger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6556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D0ABA-D307-49E5-B2DB-50B017122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824" y="1235265"/>
            <a:ext cx="6790158" cy="607439"/>
          </a:xfrm>
        </p:spPr>
        <p:txBody>
          <a:bodyPr>
            <a:normAutofit/>
          </a:bodyPr>
          <a:lstStyle/>
          <a:p>
            <a:r>
              <a:rPr lang="da-DK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Nyt fra VAB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Undertitel 8">
            <a:extLst>
              <a:ext uri="{FF2B5EF4-FFF2-40B4-BE49-F238E27FC236}">
                <a16:creationId xmlns:a16="http://schemas.microsoft.com/office/drawing/2014/main" id="{5395A74E-E2FA-4A2E-AC35-60D98F15E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7298"/>
            <a:ext cx="9144000" cy="285050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Omrokering inspektører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Status granskninger </a:t>
            </a:r>
            <a:r>
              <a:rPr lang="da-DK" sz="1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(opsplitning vedligehold/nyanskaffelser)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Digitalisering indkaldelse, budgetter, regnskaber mv.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Varme konverteringer</a:t>
            </a:r>
          </a:p>
          <a:p>
            <a:endParaRPr lang="da-DK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54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C17F44C-5914-850D-12ED-CCF3669E8C3A}"/>
              </a:ext>
            </a:extLst>
          </p:cNvPr>
          <p:cNvSpPr txBox="1"/>
          <p:nvPr/>
        </p:nvSpPr>
        <p:spPr>
          <a:xfrm>
            <a:off x="204861" y="7108815"/>
            <a:ext cx="51275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Vabsevænget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boliger - 100 m² pr. bolig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Græsplæne og hæk - 500 m² pr. bolig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grund – 4000 m² i alt.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07" name="Tekstfelt 106">
            <a:extLst>
              <a:ext uri="{FF2B5EF4-FFF2-40B4-BE49-F238E27FC236}">
                <a16:creationId xmlns:a16="http://schemas.microsoft.com/office/drawing/2014/main" id="{02DB2869-E61D-7245-9DC5-D38C94419CB4}"/>
              </a:ext>
            </a:extLst>
          </p:cNvPr>
          <p:cNvSpPr txBox="1"/>
          <p:nvPr/>
        </p:nvSpPr>
        <p:spPr>
          <a:xfrm>
            <a:off x="-79279" y="9071263"/>
            <a:ext cx="51275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Stor byggelyst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 garager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drivhuse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 skure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D8DF9D1-E50D-5102-CDB7-736EE8BE403A}"/>
              </a:ext>
            </a:extLst>
          </p:cNvPr>
          <p:cNvSpPr txBox="1"/>
          <p:nvPr/>
        </p:nvSpPr>
        <p:spPr>
          <a:xfrm>
            <a:off x="197993" y="631155"/>
            <a:ext cx="5127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matrikler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58" name="Tekstfelt 57">
            <a:extLst>
              <a:ext uri="{FF2B5EF4-FFF2-40B4-BE49-F238E27FC236}">
                <a16:creationId xmlns:a16="http://schemas.microsoft.com/office/drawing/2014/main" id="{E1C20B98-A180-540C-D984-0A6EF72E8D93}"/>
              </a:ext>
            </a:extLst>
          </p:cNvPr>
          <p:cNvSpPr txBox="1"/>
          <p:nvPr/>
        </p:nvSpPr>
        <p:spPr>
          <a:xfrm>
            <a:off x="240017" y="-5313869"/>
            <a:ext cx="5127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matrikel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6A50F5D1-3C67-EF39-A54F-141ED2231B7D}"/>
              </a:ext>
            </a:extLst>
          </p:cNvPr>
          <p:cNvSpPr/>
          <p:nvPr/>
        </p:nvSpPr>
        <p:spPr>
          <a:xfrm>
            <a:off x="90991" y="-4179540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3" name="Tekstfelt 62">
            <a:extLst>
              <a:ext uri="{FF2B5EF4-FFF2-40B4-BE49-F238E27FC236}">
                <a16:creationId xmlns:a16="http://schemas.microsoft.com/office/drawing/2014/main" id="{C46F4379-312C-E7EB-BDA3-384C812A19B8}"/>
              </a:ext>
            </a:extLst>
          </p:cNvPr>
          <p:cNvSpPr txBox="1"/>
          <p:nvPr/>
        </p:nvSpPr>
        <p:spPr>
          <a:xfrm>
            <a:off x="214003" y="-4095666"/>
            <a:ext cx="66008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Alle boliger kan f.eks. Bygge: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garage:	30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skur:		20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alt 		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Uden at der skal ansøges om byggetilladelse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Skal indgå i råderetskatalog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Skal ansøges som råderetsarbejde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Skal overholde bygningsreglement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63996EB9-079A-7B51-F300-10ACC61F2068}"/>
              </a:ext>
            </a:extLst>
          </p:cNvPr>
          <p:cNvSpPr/>
          <p:nvPr/>
        </p:nvSpPr>
        <p:spPr>
          <a:xfrm>
            <a:off x="111861" y="1379862"/>
            <a:ext cx="10325164" cy="1894349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65" name="Lige forbindelse 64">
            <a:extLst>
              <a:ext uri="{FF2B5EF4-FFF2-40B4-BE49-F238E27FC236}">
                <a16:creationId xmlns:a16="http://schemas.microsoft.com/office/drawing/2014/main" id="{8624E073-E714-FDF8-4118-7A0A1051D7AB}"/>
              </a:ext>
            </a:extLst>
          </p:cNvPr>
          <p:cNvCxnSpPr/>
          <p:nvPr/>
        </p:nvCxnSpPr>
        <p:spPr>
          <a:xfrm>
            <a:off x="2482360" y="1398437"/>
            <a:ext cx="0" cy="4064433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Lige forbindelse 65">
            <a:extLst>
              <a:ext uri="{FF2B5EF4-FFF2-40B4-BE49-F238E27FC236}">
                <a16:creationId xmlns:a16="http://schemas.microsoft.com/office/drawing/2014/main" id="{513AF5F8-0D19-9001-11D1-8DE0A57983EB}"/>
              </a:ext>
            </a:extLst>
          </p:cNvPr>
          <p:cNvCxnSpPr/>
          <p:nvPr/>
        </p:nvCxnSpPr>
        <p:spPr>
          <a:xfrm>
            <a:off x="5202469" y="1373804"/>
            <a:ext cx="0" cy="4064433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Lige forbindelse 66">
            <a:extLst>
              <a:ext uri="{FF2B5EF4-FFF2-40B4-BE49-F238E27FC236}">
                <a16:creationId xmlns:a16="http://schemas.microsoft.com/office/drawing/2014/main" id="{2DD17AD7-2220-DF42-246E-E323854B6304}"/>
              </a:ext>
            </a:extLst>
          </p:cNvPr>
          <p:cNvCxnSpPr/>
          <p:nvPr/>
        </p:nvCxnSpPr>
        <p:spPr>
          <a:xfrm>
            <a:off x="7950288" y="1426577"/>
            <a:ext cx="0" cy="4064433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ktangel 72">
            <a:extLst>
              <a:ext uri="{FF2B5EF4-FFF2-40B4-BE49-F238E27FC236}">
                <a16:creationId xmlns:a16="http://schemas.microsoft.com/office/drawing/2014/main" id="{532DCDDB-D698-F4CD-FA5F-91AB51EAFCCF}"/>
              </a:ext>
            </a:extLst>
          </p:cNvPr>
          <p:cNvSpPr/>
          <p:nvPr/>
        </p:nvSpPr>
        <p:spPr>
          <a:xfrm>
            <a:off x="111861" y="3259470"/>
            <a:ext cx="10325164" cy="2243888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D6FA98AE-B548-851C-0356-308321BB6199}"/>
              </a:ext>
            </a:extLst>
          </p:cNvPr>
          <p:cNvSpPr txBox="1"/>
          <p:nvPr/>
        </p:nvSpPr>
        <p:spPr>
          <a:xfrm>
            <a:off x="204861" y="1579478"/>
            <a:ext cx="51275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30 % af grund = 150 m² byggeret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Hus: 			– 100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Fradragsreglen: 	+ 50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Byggeret rest: 	  100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OBS: Altid krav om byggetilladelse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Når samlet areal er over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sekundære bygninger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019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54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C17F44C-5914-850D-12ED-CCF3669E8C3A}"/>
              </a:ext>
            </a:extLst>
          </p:cNvPr>
          <p:cNvSpPr txBox="1"/>
          <p:nvPr/>
        </p:nvSpPr>
        <p:spPr>
          <a:xfrm>
            <a:off x="204861" y="7108815"/>
            <a:ext cx="51275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Vabsevænget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boliger - 100 m² pr. bolig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Græsplæne og hæk - 500 m² pr. bolig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grund – 4000 m² i alt.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07" name="Tekstfelt 106">
            <a:extLst>
              <a:ext uri="{FF2B5EF4-FFF2-40B4-BE49-F238E27FC236}">
                <a16:creationId xmlns:a16="http://schemas.microsoft.com/office/drawing/2014/main" id="{02DB2869-E61D-7245-9DC5-D38C94419CB4}"/>
              </a:ext>
            </a:extLst>
          </p:cNvPr>
          <p:cNvSpPr txBox="1"/>
          <p:nvPr/>
        </p:nvSpPr>
        <p:spPr>
          <a:xfrm>
            <a:off x="-79279" y="9071263"/>
            <a:ext cx="51275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Stor byggelyst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 garager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drivhuse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 skure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D8DF9D1-E50D-5102-CDB7-736EE8BE403A}"/>
              </a:ext>
            </a:extLst>
          </p:cNvPr>
          <p:cNvSpPr txBox="1"/>
          <p:nvPr/>
        </p:nvSpPr>
        <p:spPr>
          <a:xfrm>
            <a:off x="197993" y="631155"/>
            <a:ext cx="5127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matrikler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1894349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7E47F168-DA63-B96B-12AD-FD3FF986A38B}"/>
              </a:ext>
            </a:extLst>
          </p:cNvPr>
          <p:cNvCxnSpPr/>
          <p:nvPr/>
        </p:nvCxnSpPr>
        <p:spPr>
          <a:xfrm>
            <a:off x="2461490" y="1385022"/>
            <a:ext cx="0" cy="4064433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47BEC34A-C6BE-1CB4-25D5-57423EFD4B57}"/>
              </a:ext>
            </a:extLst>
          </p:cNvPr>
          <p:cNvCxnSpPr/>
          <p:nvPr/>
        </p:nvCxnSpPr>
        <p:spPr>
          <a:xfrm>
            <a:off x="5181599" y="1360389"/>
            <a:ext cx="0" cy="4064433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12B1735F-07EF-28DA-19BF-91B571F2F20E}"/>
              </a:ext>
            </a:extLst>
          </p:cNvPr>
          <p:cNvCxnSpPr/>
          <p:nvPr/>
        </p:nvCxnSpPr>
        <p:spPr>
          <a:xfrm>
            <a:off x="7929418" y="1413162"/>
            <a:ext cx="0" cy="4064433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ktangel 26">
            <a:extLst>
              <a:ext uri="{FF2B5EF4-FFF2-40B4-BE49-F238E27FC236}">
                <a16:creationId xmlns:a16="http://schemas.microsoft.com/office/drawing/2014/main" id="{3C9C912E-5F05-51AE-CAEA-8A2B5990FABB}"/>
              </a:ext>
            </a:extLst>
          </p:cNvPr>
          <p:cNvSpPr/>
          <p:nvPr/>
        </p:nvSpPr>
        <p:spPr>
          <a:xfrm>
            <a:off x="90991" y="3246055"/>
            <a:ext cx="10325164" cy="2243888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D6FA98AE-B548-851C-0356-308321BB6199}"/>
              </a:ext>
            </a:extLst>
          </p:cNvPr>
          <p:cNvSpPr txBox="1"/>
          <p:nvPr/>
        </p:nvSpPr>
        <p:spPr>
          <a:xfrm>
            <a:off x="204861" y="1579478"/>
            <a:ext cx="66008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Alle boliger kan f.eks. Bygge: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garage:	30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skur:		20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alt 		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Uden at der skal ansøges om byggetilladelse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Skal indgå i råderetskatalog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Skal ansøges som råderetsarbejde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Skal overholde bygningsreglement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58" name="Tekstfelt 57">
            <a:extLst>
              <a:ext uri="{FF2B5EF4-FFF2-40B4-BE49-F238E27FC236}">
                <a16:creationId xmlns:a16="http://schemas.microsoft.com/office/drawing/2014/main" id="{E1C20B98-A180-540C-D984-0A6EF72E8D93}"/>
              </a:ext>
            </a:extLst>
          </p:cNvPr>
          <p:cNvSpPr txBox="1"/>
          <p:nvPr/>
        </p:nvSpPr>
        <p:spPr>
          <a:xfrm>
            <a:off x="240017" y="-5313869"/>
            <a:ext cx="5127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matrikel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6C0FB296-8F40-9710-1B83-1518A2BD1173}"/>
              </a:ext>
            </a:extLst>
          </p:cNvPr>
          <p:cNvSpPr txBox="1"/>
          <p:nvPr/>
        </p:nvSpPr>
        <p:spPr>
          <a:xfrm>
            <a:off x="246885" y="-4365546"/>
            <a:ext cx="51275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30 % af grund = 1200 m² byggeret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Huse: 			– 800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Fradragsreglen: 	+ 50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Byggeret rest: 	  450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OBS: Altid krav om byggetilladelse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Når samlet areal er over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sekundære bygninger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6A50F5D1-3C67-EF39-A54F-141ED2231B7D}"/>
              </a:ext>
            </a:extLst>
          </p:cNvPr>
          <p:cNvSpPr/>
          <p:nvPr/>
        </p:nvSpPr>
        <p:spPr>
          <a:xfrm>
            <a:off x="90991" y="-4179540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545E9C7-D25D-4F8F-15C2-9D3ECD7E066D}"/>
              </a:ext>
            </a:extLst>
          </p:cNvPr>
          <p:cNvSpPr txBox="1"/>
          <p:nvPr/>
        </p:nvSpPr>
        <p:spPr>
          <a:xfrm>
            <a:off x="71135" y="7022773"/>
            <a:ext cx="51275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30 % af grund = 150 m² byggeret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Hus: 			– 100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Fradragsreglen: 	+ 50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Byggeret rest: 	  100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OBS: Altid krav om byggetilladelse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Når samlet areal er over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sekundære bygninger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74102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54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C17F44C-5914-850D-12ED-CCF3669E8C3A}"/>
              </a:ext>
            </a:extLst>
          </p:cNvPr>
          <p:cNvSpPr txBox="1"/>
          <p:nvPr/>
        </p:nvSpPr>
        <p:spPr>
          <a:xfrm>
            <a:off x="204861" y="7108815"/>
            <a:ext cx="51275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Vabsevænget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boliger - 100 m² pr. bolig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Græsplæne og hæk - 500 m² pr. bolig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grund – 4000 m² i alt.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07" name="Tekstfelt 106">
            <a:extLst>
              <a:ext uri="{FF2B5EF4-FFF2-40B4-BE49-F238E27FC236}">
                <a16:creationId xmlns:a16="http://schemas.microsoft.com/office/drawing/2014/main" id="{02DB2869-E61D-7245-9DC5-D38C94419CB4}"/>
              </a:ext>
            </a:extLst>
          </p:cNvPr>
          <p:cNvSpPr txBox="1"/>
          <p:nvPr/>
        </p:nvSpPr>
        <p:spPr>
          <a:xfrm>
            <a:off x="-79279" y="9071263"/>
            <a:ext cx="51275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Stor byggelyst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 garager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drivhuse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 skure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D8DF9D1-E50D-5102-CDB7-736EE8BE403A}"/>
              </a:ext>
            </a:extLst>
          </p:cNvPr>
          <p:cNvSpPr txBox="1"/>
          <p:nvPr/>
        </p:nvSpPr>
        <p:spPr>
          <a:xfrm>
            <a:off x="197993" y="631155"/>
            <a:ext cx="5127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matrikel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D6FA98AE-B548-851C-0356-308321BB6199}"/>
              </a:ext>
            </a:extLst>
          </p:cNvPr>
          <p:cNvSpPr txBox="1"/>
          <p:nvPr/>
        </p:nvSpPr>
        <p:spPr>
          <a:xfrm>
            <a:off x="204861" y="1579478"/>
            <a:ext cx="51275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30 % af grund = 1200 m² byggeret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Huse: 			– 800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Fradragsreglen: 	+ 50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Byggeret rest: 	  450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OBS: Altid krav om byggetilladelse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Når samlet areal er over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sekundære bygninger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173B8A2-2E71-3DD9-8418-48A4144BB574}"/>
              </a:ext>
            </a:extLst>
          </p:cNvPr>
          <p:cNvSpPr txBox="1"/>
          <p:nvPr/>
        </p:nvSpPr>
        <p:spPr>
          <a:xfrm>
            <a:off x="59357" y="7171170"/>
            <a:ext cx="5127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matrikler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C01D560-A539-6E61-6783-6266973C4C7E}"/>
              </a:ext>
            </a:extLst>
          </p:cNvPr>
          <p:cNvSpPr txBox="1"/>
          <p:nvPr/>
        </p:nvSpPr>
        <p:spPr>
          <a:xfrm>
            <a:off x="66225" y="8119493"/>
            <a:ext cx="51275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30 % af grund = 150 m² byggeret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Hus: 			– 100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Fradragsreglen: 	+ 50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Byggeret rest: 	  100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OBS: Altid krav om byggetilladelse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Når samlet areal er over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sekundære bygninger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88E9F2A6-D5D0-E672-4F53-D832D8C34FE0}"/>
              </a:ext>
            </a:extLst>
          </p:cNvPr>
          <p:cNvSpPr txBox="1"/>
          <p:nvPr/>
        </p:nvSpPr>
        <p:spPr>
          <a:xfrm>
            <a:off x="177475" y="-3705926"/>
            <a:ext cx="613798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Alle boliger kan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tilsammen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f.eks. bygge: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garage:	30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skur:		20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alt 		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Uden at der skal ansøges om byggetilladelse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26817813-4415-5A43-2D54-93D54DDB70EF}"/>
              </a:ext>
            </a:extLst>
          </p:cNvPr>
          <p:cNvSpPr txBox="1"/>
          <p:nvPr/>
        </p:nvSpPr>
        <p:spPr>
          <a:xfrm>
            <a:off x="-10442" y="6906082"/>
            <a:ext cx="66008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Alle boliger kan f.eks. Bygge: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garage:	30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skur:		20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alt 		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Uden at der skal ansøges om byggetilladelse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Skal indgå i råderetskatalog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Skal ansøges som råderetsarbejde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Skal overholde bygningsreglement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5326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54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C17F44C-5914-850D-12ED-CCF3669E8C3A}"/>
              </a:ext>
            </a:extLst>
          </p:cNvPr>
          <p:cNvSpPr txBox="1"/>
          <p:nvPr/>
        </p:nvSpPr>
        <p:spPr>
          <a:xfrm>
            <a:off x="204861" y="7108815"/>
            <a:ext cx="51275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Vabsevænget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boliger - 100 m² pr. bolig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Græsplæne og hæk - 500 m² pr. bolig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grund – 4000 m² i alt.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07" name="Tekstfelt 106">
            <a:extLst>
              <a:ext uri="{FF2B5EF4-FFF2-40B4-BE49-F238E27FC236}">
                <a16:creationId xmlns:a16="http://schemas.microsoft.com/office/drawing/2014/main" id="{02DB2869-E61D-7245-9DC5-D38C94419CB4}"/>
              </a:ext>
            </a:extLst>
          </p:cNvPr>
          <p:cNvSpPr txBox="1"/>
          <p:nvPr/>
        </p:nvSpPr>
        <p:spPr>
          <a:xfrm>
            <a:off x="-79279" y="9071263"/>
            <a:ext cx="51275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Stor byggelyst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 garager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drivhuse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 skure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D8DF9D1-E50D-5102-CDB7-736EE8BE403A}"/>
              </a:ext>
            </a:extLst>
          </p:cNvPr>
          <p:cNvSpPr txBox="1"/>
          <p:nvPr/>
        </p:nvSpPr>
        <p:spPr>
          <a:xfrm>
            <a:off x="197993" y="631155"/>
            <a:ext cx="5127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matrikel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D6FA98AE-B548-851C-0356-308321BB6199}"/>
              </a:ext>
            </a:extLst>
          </p:cNvPr>
          <p:cNvSpPr txBox="1"/>
          <p:nvPr/>
        </p:nvSpPr>
        <p:spPr>
          <a:xfrm>
            <a:off x="177525" y="7092786"/>
            <a:ext cx="51275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30 % af grund = 1200 m² byggeret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Huse: 			– 800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Fradragsreglen: 	+ 50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Byggeret rest: 	  450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OBS: Altid krav om byggetilladelse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Når samlet areal er over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sekundære bygninger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173B8A2-2E71-3DD9-8418-48A4144BB574}"/>
              </a:ext>
            </a:extLst>
          </p:cNvPr>
          <p:cNvSpPr txBox="1"/>
          <p:nvPr/>
        </p:nvSpPr>
        <p:spPr>
          <a:xfrm>
            <a:off x="59357" y="7171170"/>
            <a:ext cx="5127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matrikler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C01D560-A539-6E61-6783-6266973C4C7E}"/>
              </a:ext>
            </a:extLst>
          </p:cNvPr>
          <p:cNvSpPr txBox="1"/>
          <p:nvPr/>
        </p:nvSpPr>
        <p:spPr>
          <a:xfrm>
            <a:off x="66225" y="8119493"/>
            <a:ext cx="51275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30 % af grund = 150 m² byggeret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Hus: 			– 100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Fradragsreglen: 	+ 50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Byggeret rest: 	  100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OBS: Altid krav om byggetilladelse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Når samlet areal er over 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sekundære bygninger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B6F3D3D-B54D-58AF-19A4-A22C143C30EF}"/>
              </a:ext>
            </a:extLst>
          </p:cNvPr>
          <p:cNvSpPr txBox="1"/>
          <p:nvPr/>
        </p:nvSpPr>
        <p:spPr>
          <a:xfrm>
            <a:off x="117314" y="-3466310"/>
            <a:ext cx="613798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Alle boliger kan 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tilsammen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f.eks. bygge: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garage:	30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skur:		20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alt 		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Uden at der skal ansøges om byggetilladelse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0533581-A255-56BC-2E33-01B5FBCB876C}"/>
              </a:ext>
            </a:extLst>
          </p:cNvPr>
          <p:cNvSpPr txBox="1"/>
          <p:nvPr/>
        </p:nvSpPr>
        <p:spPr>
          <a:xfrm>
            <a:off x="166319" y="1534596"/>
            <a:ext cx="613798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Alle boliger kan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tilsammen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f.eks. bygge: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garage:	30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skur:		20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alt 		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Uden at der skal ansøges om byggetilladelse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92C62613-BEF4-0CE9-87A9-CE76AD6B55BE}"/>
              </a:ext>
            </a:extLst>
          </p:cNvPr>
          <p:cNvSpPr/>
          <p:nvPr/>
        </p:nvSpPr>
        <p:spPr>
          <a:xfrm>
            <a:off x="15186260" y="2662682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2E43E442-C91B-789C-80C3-F0E94CAD5168}"/>
              </a:ext>
            </a:extLst>
          </p:cNvPr>
          <p:cNvSpPr/>
          <p:nvPr/>
        </p:nvSpPr>
        <p:spPr>
          <a:xfrm>
            <a:off x="12521351" y="3352000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A301D37A-7C7F-73BA-5C9F-76DD8D8A8F61}"/>
              </a:ext>
            </a:extLst>
          </p:cNvPr>
          <p:cNvSpPr/>
          <p:nvPr/>
        </p:nvSpPr>
        <p:spPr>
          <a:xfrm>
            <a:off x="13306801" y="4018122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92C1C13E-4FBB-46A6-651C-079D08BAC2FE}"/>
              </a:ext>
            </a:extLst>
          </p:cNvPr>
          <p:cNvSpPr/>
          <p:nvPr/>
        </p:nvSpPr>
        <p:spPr>
          <a:xfrm>
            <a:off x="17997731" y="2741742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D839E5EC-051E-AA85-62CB-A4FA3DC768DC}"/>
              </a:ext>
            </a:extLst>
          </p:cNvPr>
          <p:cNvSpPr/>
          <p:nvPr/>
        </p:nvSpPr>
        <p:spPr>
          <a:xfrm>
            <a:off x="18779118" y="3510680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2C0DC68B-26BE-8D71-574E-40A8ED61600A}"/>
              </a:ext>
            </a:extLst>
          </p:cNvPr>
          <p:cNvSpPr/>
          <p:nvPr/>
        </p:nvSpPr>
        <p:spPr>
          <a:xfrm>
            <a:off x="16093692" y="3323316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44585B81-6D02-3F77-9920-750A15EBBD91}"/>
              </a:ext>
            </a:extLst>
          </p:cNvPr>
          <p:cNvSpPr/>
          <p:nvPr/>
        </p:nvSpPr>
        <p:spPr>
          <a:xfrm>
            <a:off x="16063136" y="4152133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FA27095F-012D-14BA-D406-812E37C31A43}"/>
              </a:ext>
            </a:extLst>
          </p:cNvPr>
          <p:cNvSpPr/>
          <p:nvPr/>
        </p:nvSpPr>
        <p:spPr>
          <a:xfrm>
            <a:off x="16064177" y="2250316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3A2527F0-AF0C-FE4D-BCA9-E1FBFB9F8C36}"/>
              </a:ext>
            </a:extLst>
          </p:cNvPr>
          <p:cNvSpPr/>
          <p:nvPr/>
        </p:nvSpPr>
        <p:spPr>
          <a:xfrm>
            <a:off x="15251301" y="3321703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80BD1EF0-102A-6C1B-C28C-15FC2E818436}"/>
              </a:ext>
            </a:extLst>
          </p:cNvPr>
          <p:cNvSpPr/>
          <p:nvPr/>
        </p:nvSpPr>
        <p:spPr>
          <a:xfrm>
            <a:off x="18020416" y="3367630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1" name="Grafik 60" descr="Badge Tick1 med massiv udfyldning">
            <a:extLst>
              <a:ext uri="{FF2B5EF4-FFF2-40B4-BE49-F238E27FC236}">
                <a16:creationId xmlns:a16="http://schemas.microsoft.com/office/drawing/2014/main" id="{324C3209-C945-A5C0-562C-8A63CF1C0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48205" y="2302640"/>
            <a:ext cx="914400" cy="914400"/>
          </a:xfrm>
          <a:prstGeom prst="rect">
            <a:avLst/>
          </a:prstGeom>
        </p:spPr>
      </p:pic>
      <p:pic>
        <p:nvPicPr>
          <p:cNvPr id="62" name="Grafik 61" descr="Badge Tick1 med massiv udfyldning">
            <a:extLst>
              <a:ext uri="{FF2B5EF4-FFF2-40B4-BE49-F238E27FC236}">
                <a16:creationId xmlns:a16="http://schemas.microsoft.com/office/drawing/2014/main" id="{D47FB56A-B0E3-6D49-616A-A36784816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7117" y="3352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9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54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D8DF9D1-E50D-5102-CDB7-736EE8BE403A}"/>
              </a:ext>
            </a:extLst>
          </p:cNvPr>
          <p:cNvSpPr txBox="1"/>
          <p:nvPr/>
        </p:nvSpPr>
        <p:spPr>
          <a:xfrm>
            <a:off x="197993" y="631155"/>
            <a:ext cx="5127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matrikel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62DF996C-2F18-97B5-CBD7-14ACE991F269}"/>
              </a:ext>
            </a:extLst>
          </p:cNvPr>
          <p:cNvSpPr/>
          <p:nvPr/>
        </p:nvSpPr>
        <p:spPr>
          <a:xfrm>
            <a:off x="4547930" y="263877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42CA86BE-9FCB-5627-8829-FF00D15D6041}"/>
              </a:ext>
            </a:extLst>
          </p:cNvPr>
          <p:cNvSpPr/>
          <p:nvPr/>
        </p:nvSpPr>
        <p:spPr>
          <a:xfrm>
            <a:off x="1883021" y="332809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57E50AC-AB89-96CA-C5F0-E30A37A24269}"/>
              </a:ext>
            </a:extLst>
          </p:cNvPr>
          <p:cNvSpPr/>
          <p:nvPr/>
        </p:nvSpPr>
        <p:spPr>
          <a:xfrm>
            <a:off x="2668471" y="399421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072C8C56-4D8C-294A-78F5-EDE89A22201F}"/>
              </a:ext>
            </a:extLst>
          </p:cNvPr>
          <p:cNvSpPr/>
          <p:nvPr/>
        </p:nvSpPr>
        <p:spPr>
          <a:xfrm>
            <a:off x="7359401" y="271783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50AB366D-C37F-D155-057A-B59AC102E42A}"/>
              </a:ext>
            </a:extLst>
          </p:cNvPr>
          <p:cNvSpPr/>
          <p:nvPr/>
        </p:nvSpPr>
        <p:spPr>
          <a:xfrm>
            <a:off x="8140788" y="348677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C83E8BF6-A7CE-7C40-6F9B-D496E64C6524}"/>
              </a:ext>
            </a:extLst>
          </p:cNvPr>
          <p:cNvSpPr/>
          <p:nvPr/>
        </p:nvSpPr>
        <p:spPr>
          <a:xfrm>
            <a:off x="5455362" y="3299413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ECDFFC9F-8011-A0C2-E7B4-C98405D8A50B}"/>
              </a:ext>
            </a:extLst>
          </p:cNvPr>
          <p:cNvSpPr/>
          <p:nvPr/>
        </p:nvSpPr>
        <p:spPr>
          <a:xfrm>
            <a:off x="5424806" y="4128230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949E4007-38FC-C43A-0B5C-C3CE399B31EB}"/>
              </a:ext>
            </a:extLst>
          </p:cNvPr>
          <p:cNvSpPr/>
          <p:nvPr/>
        </p:nvSpPr>
        <p:spPr>
          <a:xfrm>
            <a:off x="5425847" y="2226413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97B7B4EF-3061-26B6-2607-C5B7CE9D7209}"/>
              </a:ext>
            </a:extLst>
          </p:cNvPr>
          <p:cNvSpPr/>
          <p:nvPr/>
        </p:nvSpPr>
        <p:spPr>
          <a:xfrm>
            <a:off x="4612971" y="3297800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54B39215-B185-64C9-1827-43AB64C073DE}"/>
              </a:ext>
            </a:extLst>
          </p:cNvPr>
          <p:cNvSpPr/>
          <p:nvPr/>
        </p:nvSpPr>
        <p:spPr>
          <a:xfrm>
            <a:off x="7382086" y="334372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2" name="Grafik 61" descr="Badge Tick1 med massiv udfyldning">
            <a:extLst>
              <a:ext uri="{FF2B5EF4-FFF2-40B4-BE49-F238E27FC236}">
                <a16:creationId xmlns:a16="http://schemas.microsoft.com/office/drawing/2014/main" id="{54BE1BEC-B1BC-579D-C1F6-4C145E57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3834" y="2041608"/>
            <a:ext cx="914400" cy="914400"/>
          </a:xfrm>
          <a:prstGeom prst="rect">
            <a:avLst/>
          </a:prstGeom>
        </p:spPr>
      </p:pic>
      <p:pic>
        <p:nvPicPr>
          <p:cNvPr id="63" name="Grafik 62" descr="Badge Tick1 med massiv udfyldning">
            <a:extLst>
              <a:ext uri="{FF2B5EF4-FFF2-40B4-BE49-F238E27FC236}">
                <a16:creationId xmlns:a16="http://schemas.microsoft.com/office/drawing/2014/main" id="{D8676EFA-326E-6D02-AD31-4BA18674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2746" y="3090968"/>
            <a:ext cx="914400" cy="914400"/>
          </a:xfrm>
          <a:prstGeom prst="rect">
            <a:avLst/>
          </a:prstGeom>
        </p:spPr>
      </p:pic>
      <p:sp>
        <p:nvSpPr>
          <p:cNvPr id="64" name="Tekstfelt 63">
            <a:extLst>
              <a:ext uri="{FF2B5EF4-FFF2-40B4-BE49-F238E27FC236}">
                <a16:creationId xmlns:a16="http://schemas.microsoft.com/office/drawing/2014/main" id="{AF4D9FE9-94F3-0800-A4D5-1F9477362210}"/>
              </a:ext>
            </a:extLst>
          </p:cNvPr>
          <p:cNvSpPr txBox="1"/>
          <p:nvPr/>
        </p:nvSpPr>
        <p:spPr>
          <a:xfrm>
            <a:off x="166319" y="1534596"/>
            <a:ext cx="613798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Alle boliger kan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tilsammen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f.eks. bygge: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garage:	30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skur:		20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alt 		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Uden at der skal ansøges om byggetilladelse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602935C3-D008-D0AA-78AF-F41FED6DB41E}"/>
              </a:ext>
            </a:extLst>
          </p:cNvPr>
          <p:cNvSpPr txBox="1"/>
          <p:nvPr/>
        </p:nvSpPr>
        <p:spPr>
          <a:xfrm>
            <a:off x="109571" y="-2117666"/>
            <a:ext cx="61379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Udfordringer: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En byggetilladelse er omkostningstung (beboerbetaling)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Afdelinger med opbrugt byggeret = ingen 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Ulovlige bygninger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Utilfredse beboere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Krav om opretning af forhold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08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54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D8DF9D1-E50D-5102-CDB7-736EE8BE403A}"/>
              </a:ext>
            </a:extLst>
          </p:cNvPr>
          <p:cNvSpPr txBox="1"/>
          <p:nvPr/>
        </p:nvSpPr>
        <p:spPr>
          <a:xfrm>
            <a:off x="12774" y="7511782"/>
            <a:ext cx="5127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matrikel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62DF996C-2F18-97B5-CBD7-14ACE991F269}"/>
              </a:ext>
            </a:extLst>
          </p:cNvPr>
          <p:cNvSpPr/>
          <p:nvPr/>
        </p:nvSpPr>
        <p:spPr>
          <a:xfrm>
            <a:off x="4547930" y="263877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42CA86BE-9FCB-5627-8829-FF00D15D6041}"/>
              </a:ext>
            </a:extLst>
          </p:cNvPr>
          <p:cNvSpPr/>
          <p:nvPr/>
        </p:nvSpPr>
        <p:spPr>
          <a:xfrm>
            <a:off x="1883021" y="332809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57E50AC-AB89-96CA-C5F0-E30A37A24269}"/>
              </a:ext>
            </a:extLst>
          </p:cNvPr>
          <p:cNvSpPr/>
          <p:nvPr/>
        </p:nvSpPr>
        <p:spPr>
          <a:xfrm>
            <a:off x="2668471" y="399421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072C8C56-4D8C-294A-78F5-EDE89A22201F}"/>
              </a:ext>
            </a:extLst>
          </p:cNvPr>
          <p:cNvSpPr/>
          <p:nvPr/>
        </p:nvSpPr>
        <p:spPr>
          <a:xfrm>
            <a:off x="7359401" y="2717839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50AB366D-C37F-D155-057A-B59AC102E42A}"/>
              </a:ext>
            </a:extLst>
          </p:cNvPr>
          <p:cNvSpPr/>
          <p:nvPr/>
        </p:nvSpPr>
        <p:spPr>
          <a:xfrm>
            <a:off x="8140788" y="348677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C83E8BF6-A7CE-7C40-6F9B-D496E64C6524}"/>
              </a:ext>
            </a:extLst>
          </p:cNvPr>
          <p:cNvSpPr/>
          <p:nvPr/>
        </p:nvSpPr>
        <p:spPr>
          <a:xfrm>
            <a:off x="5455362" y="3299413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ECDFFC9F-8011-A0C2-E7B4-C98405D8A50B}"/>
              </a:ext>
            </a:extLst>
          </p:cNvPr>
          <p:cNvSpPr/>
          <p:nvPr/>
        </p:nvSpPr>
        <p:spPr>
          <a:xfrm>
            <a:off x="5424806" y="4128230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949E4007-38FC-C43A-0B5C-C3CE399B31EB}"/>
              </a:ext>
            </a:extLst>
          </p:cNvPr>
          <p:cNvSpPr/>
          <p:nvPr/>
        </p:nvSpPr>
        <p:spPr>
          <a:xfrm>
            <a:off x="5425847" y="2226413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97B7B4EF-3061-26B6-2607-C5B7CE9D7209}"/>
              </a:ext>
            </a:extLst>
          </p:cNvPr>
          <p:cNvSpPr/>
          <p:nvPr/>
        </p:nvSpPr>
        <p:spPr>
          <a:xfrm>
            <a:off x="4612971" y="3297800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54B39215-B185-64C9-1827-43AB64C073DE}"/>
              </a:ext>
            </a:extLst>
          </p:cNvPr>
          <p:cNvSpPr/>
          <p:nvPr/>
        </p:nvSpPr>
        <p:spPr>
          <a:xfrm>
            <a:off x="7382086" y="334372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2" name="Grafik 61" descr="Badge Tick1 med massiv udfyldning">
            <a:extLst>
              <a:ext uri="{FF2B5EF4-FFF2-40B4-BE49-F238E27FC236}">
                <a16:creationId xmlns:a16="http://schemas.microsoft.com/office/drawing/2014/main" id="{54BE1BEC-B1BC-579D-C1F6-4C145E57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3834" y="2041608"/>
            <a:ext cx="914400" cy="914400"/>
          </a:xfrm>
          <a:prstGeom prst="rect">
            <a:avLst/>
          </a:prstGeom>
        </p:spPr>
      </p:pic>
      <p:pic>
        <p:nvPicPr>
          <p:cNvPr id="63" name="Grafik 62" descr="Badge Tick1 med massiv udfyldning">
            <a:extLst>
              <a:ext uri="{FF2B5EF4-FFF2-40B4-BE49-F238E27FC236}">
                <a16:creationId xmlns:a16="http://schemas.microsoft.com/office/drawing/2014/main" id="{D8676EFA-326E-6D02-AD31-4BA18674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2746" y="3090968"/>
            <a:ext cx="914400" cy="914400"/>
          </a:xfrm>
          <a:prstGeom prst="rect">
            <a:avLst/>
          </a:prstGeom>
        </p:spPr>
      </p:pic>
      <p:sp>
        <p:nvSpPr>
          <p:cNvPr id="64" name="Tekstfelt 63">
            <a:extLst>
              <a:ext uri="{FF2B5EF4-FFF2-40B4-BE49-F238E27FC236}">
                <a16:creationId xmlns:a16="http://schemas.microsoft.com/office/drawing/2014/main" id="{AF4D9FE9-94F3-0800-A4D5-1F9477362210}"/>
              </a:ext>
            </a:extLst>
          </p:cNvPr>
          <p:cNvSpPr txBox="1"/>
          <p:nvPr/>
        </p:nvSpPr>
        <p:spPr>
          <a:xfrm>
            <a:off x="-16010" y="7208976"/>
            <a:ext cx="613798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Bebyggelsesprocent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Alle boliger kan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tilsammen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f.eks. bygge: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garage:	30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skur:		20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alt 		50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Uden at der skal ansøges om byggetilladelse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6689BE3-171D-3644-254E-E6E043003459}"/>
              </a:ext>
            </a:extLst>
          </p:cNvPr>
          <p:cNvSpPr txBox="1"/>
          <p:nvPr/>
        </p:nvSpPr>
        <p:spPr>
          <a:xfrm>
            <a:off x="227292" y="1539173"/>
            <a:ext cx="61379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Udfordringer: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En byggetilladelse er omkostningstung (beboerbetaling)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Afdelinger med opbrugt byggeret = ingen 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Ulovlige bygninger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Utilfredse beboere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Krav om opretning af forhold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097FEEC-4053-5231-5019-D01759C40872}"/>
              </a:ext>
            </a:extLst>
          </p:cNvPr>
          <p:cNvSpPr txBox="1"/>
          <p:nvPr/>
        </p:nvSpPr>
        <p:spPr>
          <a:xfrm>
            <a:off x="250311" y="-3743579"/>
            <a:ext cx="62394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Opretning af råderetsforhold: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0C20BDE-A150-C510-EA5E-1339AF006CB6}"/>
              </a:ext>
            </a:extLst>
          </p:cNvPr>
          <p:cNvSpPr txBox="1"/>
          <p:nvPr/>
        </p:nvSpPr>
        <p:spPr>
          <a:xfrm>
            <a:off x="351790" y="-2982485"/>
            <a:ext cx="6137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 af sekundære bygninger mv. i afdelingen: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lovlig/kan den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Indgår bygningen i afdelingens råderetskatalog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anmeldt og godkendt af VAB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overbragt i forbindelse med genudlejning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bygnignen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opført håndværksmæssigt korrekt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vedligeholdt og i forsvarlig stand.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37E8FB2-CEE4-3F44-C73C-C5318951D458}"/>
              </a:ext>
            </a:extLst>
          </p:cNvPr>
          <p:cNvSpPr txBox="1"/>
          <p:nvPr/>
        </p:nvSpPr>
        <p:spPr>
          <a:xfrm>
            <a:off x="159045" y="-3042052"/>
            <a:ext cx="6137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 af sekundære bygninger mv. i afdelingen: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lovlig/kan den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Indgår bygningen i afdelingens råderetskatalog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anmeldt og godkendt af VAB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overbragt i forbindelse med genudlejning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opført håndværksmæssigt korrekt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vedligeholdt og i forsvarlig stand.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7887570-D08E-7323-3EBA-D9495E4E45AF}"/>
              </a:ext>
            </a:extLst>
          </p:cNvPr>
          <p:cNvSpPr txBox="1"/>
          <p:nvPr/>
        </p:nvSpPr>
        <p:spPr>
          <a:xfrm>
            <a:off x="30956" y="-3469170"/>
            <a:ext cx="613798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 af sekundære bygninger mv. i afdelingen: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lovlig/kan den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Indgår bygningen i afdelingens råderetskatalog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anmeldt og godkendt af VAB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Har beboer anden type godkendelse uden vores vidende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overbragt i forbindelse med genudlejning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opført håndværksmæssigt korrekt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vedligeholdt og i forsvarlig stand.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130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19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62DF996C-2F18-97B5-CBD7-14ACE991F269}"/>
              </a:ext>
            </a:extLst>
          </p:cNvPr>
          <p:cNvSpPr/>
          <p:nvPr/>
        </p:nvSpPr>
        <p:spPr>
          <a:xfrm>
            <a:off x="15261172" y="264193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42CA86BE-9FCB-5627-8829-FF00D15D6041}"/>
              </a:ext>
            </a:extLst>
          </p:cNvPr>
          <p:cNvSpPr/>
          <p:nvPr/>
        </p:nvSpPr>
        <p:spPr>
          <a:xfrm>
            <a:off x="12596263" y="333125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57E50AC-AB89-96CA-C5F0-E30A37A24269}"/>
              </a:ext>
            </a:extLst>
          </p:cNvPr>
          <p:cNvSpPr/>
          <p:nvPr/>
        </p:nvSpPr>
        <p:spPr>
          <a:xfrm>
            <a:off x="13381713" y="399737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072C8C56-4D8C-294A-78F5-EDE89A22201F}"/>
              </a:ext>
            </a:extLst>
          </p:cNvPr>
          <p:cNvSpPr/>
          <p:nvPr/>
        </p:nvSpPr>
        <p:spPr>
          <a:xfrm>
            <a:off x="18072643" y="272099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50AB366D-C37F-D155-057A-B59AC102E42A}"/>
              </a:ext>
            </a:extLst>
          </p:cNvPr>
          <p:cNvSpPr/>
          <p:nvPr/>
        </p:nvSpPr>
        <p:spPr>
          <a:xfrm>
            <a:off x="18854030" y="348993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C83E8BF6-A7CE-7C40-6F9B-D496E64C6524}"/>
              </a:ext>
            </a:extLst>
          </p:cNvPr>
          <p:cNvSpPr/>
          <p:nvPr/>
        </p:nvSpPr>
        <p:spPr>
          <a:xfrm>
            <a:off x="16168604" y="3302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ECDFFC9F-8011-A0C2-E7B4-C98405D8A50B}"/>
              </a:ext>
            </a:extLst>
          </p:cNvPr>
          <p:cNvSpPr/>
          <p:nvPr/>
        </p:nvSpPr>
        <p:spPr>
          <a:xfrm>
            <a:off x="16138048" y="413138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949E4007-38FC-C43A-0B5C-C3CE399B31EB}"/>
              </a:ext>
            </a:extLst>
          </p:cNvPr>
          <p:cNvSpPr/>
          <p:nvPr/>
        </p:nvSpPr>
        <p:spPr>
          <a:xfrm>
            <a:off x="16139089" y="2229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97B7B4EF-3061-26B6-2607-C5B7CE9D7209}"/>
              </a:ext>
            </a:extLst>
          </p:cNvPr>
          <p:cNvSpPr/>
          <p:nvPr/>
        </p:nvSpPr>
        <p:spPr>
          <a:xfrm>
            <a:off x="15326213" y="330095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54B39215-B185-64C9-1827-43AB64C073DE}"/>
              </a:ext>
            </a:extLst>
          </p:cNvPr>
          <p:cNvSpPr/>
          <p:nvPr/>
        </p:nvSpPr>
        <p:spPr>
          <a:xfrm>
            <a:off x="18095328" y="334688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2" name="Grafik 61" descr="Badge Tick1 med massiv udfyldning">
            <a:extLst>
              <a:ext uri="{FF2B5EF4-FFF2-40B4-BE49-F238E27FC236}">
                <a16:creationId xmlns:a16="http://schemas.microsoft.com/office/drawing/2014/main" id="{54BE1BEC-B1BC-579D-C1F6-4C145E57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7076" y="2044766"/>
            <a:ext cx="914400" cy="914400"/>
          </a:xfrm>
          <a:prstGeom prst="rect">
            <a:avLst/>
          </a:prstGeom>
        </p:spPr>
      </p:pic>
      <p:pic>
        <p:nvPicPr>
          <p:cNvPr id="63" name="Grafik 62" descr="Badge Tick1 med massiv udfyldning">
            <a:extLst>
              <a:ext uri="{FF2B5EF4-FFF2-40B4-BE49-F238E27FC236}">
                <a16:creationId xmlns:a16="http://schemas.microsoft.com/office/drawing/2014/main" id="{D8676EFA-326E-6D02-AD31-4BA18674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5988" y="3094126"/>
            <a:ext cx="914400" cy="9144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6689BE3-171D-3644-254E-E6E043003459}"/>
              </a:ext>
            </a:extLst>
          </p:cNvPr>
          <p:cNvSpPr txBox="1"/>
          <p:nvPr/>
        </p:nvSpPr>
        <p:spPr>
          <a:xfrm>
            <a:off x="59496" y="7329220"/>
            <a:ext cx="61379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Udfordringer: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En byggetilladelse er omkostningstung (beboerbetaling)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Afdelinger med opbrugt byggeret = ingen 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Ulovlige bygninger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Utilfredse beboere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Krav om opretning af forhold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51D116-049E-A135-48B2-B61C27851D6C}"/>
              </a:ext>
            </a:extLst>
          </p:cNvPr>
          <p:cNvSpPr txBox="1"/>
          <p:nvPr/>
        </p:nvSpPr>
        <p:spPr>
          <a:xfrm>
            <a:off x="205170" y="1515967"/>
            <a:ext cx="613798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 af sekundære bygninger mv. i afdelingen: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lovlig/kan den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Indgår bygningen i afdelingens råderetskatalog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anmeldt og godkendt af VAB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Har beboer anden type godkendelse uden vores vidende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overbragt i forbindelse med genudlejning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opført håndværksmæssigt korrekt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vedligeholdt og i forsvarlig stand.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8F31907-B048-2BAC-EEF6-6C203D0C40BC}"/>
              </a:ext>
            </a:extLst>
          </p:cNvPr>
          <p:cNvSpPr txBox="1"/>
          <p:nvPr/>
        </p:nvSpPr>
        <p:spPr>
          <a:xfrm>
            <a:off x="181972" y="613525"/>
            <a:ext cx="62394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Opretning af råderetsforhold: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DEA7B20-058B-6894-2DEF-6CE488CE04FD}"/>
              </a:ext>
            </a:extLst>
          </p:cNvPr>
          <p:cNvSpPr txBox="1"/>
          <p:nvPr/>
        </p:nvSpPr>
        <p:spPr>
          <a:xfrm>
            <a:off x="205170" y="-2678897"/>
            <a:ext cx="65345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Opretning af afdelingens råderet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Nedtagning af sekundære bygninger som ikke kan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Opdatering af afdelingernes råderetskatalog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Godkendelser på lovlige og godkendte sekundære bygninger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Nedtagelse af bygninger ved fraflytninger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Nedtagning af udtjente bygninger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00A7F032-208E-91BD-CA3C-4D4E2B574603}"/>
              </a:ext>
            </a:extLst>
          </p:cNvPr>
          <p:cNvSpPr txBox="1"/>
          <p:nvPr/>
        </p:nvSpPr>
        <p:spPr>
          <a:xfrm>
            <a:off x="205169" y="-2678897"/>
            <a:ext cx="65345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Opretning af afdelingens råderet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Nedtagning af sekundære bygninger som ikke kan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Opdatering af afdelingernes råderetskatalog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Godkendelser på lovlige og godkendte sekundære bygninger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Nedtagning af bygninger ved fraflytninger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Nedtagning af udtjente bygninger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066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19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62DF996C-2F18-97B5-CBD7-14ACE991F269}"/>
              </a:ext>
            </a:extLst>
          </p:cNvPr>
          <p:cNvSpPr/>
          <p:nvPr/>
        </p:nvSpPr>
        <p:spPr>
          <a:xfrm>
            <a:off x="15261172" y="264193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42CA86BE-9FCB-5627-8829-FF00D15D6041}"/>
              </a:ext>
            </a:extLst>
          </p:cNvPr>
          <p:cNvSpPr/>
          <p:nvPr/>
        </p:nvSpPr>
        <p:spPr>
          <a:xfrm>
            <a:off x="12596263" y="333125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57E50AC-AB89-96CA-C5F0-E30A37A24269}"/>
              </a:ext>
            </a:extLst>
          </p:cNvPr>
          <p:cNvSpPr/>
          <p:nvPr/>
        </p:nvSpPr>
        <p:spPr>
          <a:xfrm>
            <a:off x="13381713" y="399737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072C8C56-4D8C-294A-78F5-EDE89A22201F}"/>
              </a:ext>
            </a:extLst>
          </p:cNvPr>
          <p:cNvSpPr/>
          <p:nvPr/>
        </p:nvSpPr>
        <p:spPr>
          <a:xfrm>
            <a:off x="18072643" y="272099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50AB366D-C37F-D155-057A-B59AC102E42A}"/>
              </a:ext>
            </a:extLst>
          </p:cNvPr>
          <p:cNvSpPr/>
          <p:nvPr/>
        </p:nvSpPr>
        <p:spPr>
          <a:xfrm>
            <a:off x="18854030" y="348993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C83E8BF6-A7CE-7C40-6F9B-D496E64C6524}"/>
              </a:ext>
            </a:extLst>
          </p:cNvPr>
          <p:cNvSpPr/>
          <p:nvPr/>
        </p:nvSpPr>
        <p:spPr>
          <a:xfrm>
            <a:off x="16168604" y="3302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ECDFFC9F-8011-A0C2-E7B4-C98405D8A50B}"/>
              </a:ext>
            </a:extLst>
          </p:cNvPr>
          <p:cNvSpPr/>
          <p:nvPr/>
        </p:nvSpPr>
        <p:spPr>
          <a:xfrm>
            <a:off x="16138048" y="413138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949E4007-38FC-C43A-0B5C-C3CE399B31EB}"/>
              </a:ext>
            </a:extLst>
          </p:cNvPr>
          <p:cNvSpPr/>
          <p:nvPr/>
        </p:nvSpPr>
        <p:spPr>
          <a:xfrm>
            <a:off x="16139089" y="2229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97B7B4EF-3061-26B6-2607-C5B7CE9D7209}"/>
              </a:ext>
            </a:extLst>
          </p:cNvPr>
          <p:cNvSpPr/>
          <p:nvPr/>
        </p:nvSpPr>
        <p:spPr>
          <a:xfrm>
            <a:off x="15326213" y="330095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54B39215-B185-64C9-1827-43AB64C073DE}"/>
              </a:ext>
            </a:extLst>
          </p:cNvPr>
          <p:cNvSpPr/>
          <p:nvPr/>
        </p:nvSpPr>
        <p:spPr>
          <a:xfrm>
            <a:off x="18095328" y="334688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2" name="Grafik 61" descr="Badge Tick1 med massiv udfyldning">
            <a:extLst>
              <a:ext uri="{FF2B5EF4-FFF2-40B4-BE49-F238E27FC236}">
                <a16:creationId xmlns:a16="http://schemas.microsoft.com/office/drawing/2014/main" id="{54BE1BEC-B1BC-579D-C1F6-4C145E57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7076" y="2044766"/>
            <a:ext cx="914400" cy="914400"/>
          </a:xfrm>
          <a:prstGeom prst="rect">
            <a:avLst/>
          </a:prstGeom>
        </p:spPr>
      </p:pic>
      <p:pic>
        <p:nvPicPr>
          <p:cNvPr id="63" name="Grafik 62" descr="Badge Tick1 med massiv udfyldning">
            <a:extLst>
              <a:ext uri="{FF2B5EF4-FFF2-40B4-BE49-F238E27FC236}">
                <a16:creationId xmlns:a16="http://schemas.microsoft.com/office/drawing/2014/main" id="{D8676EFA-326E-6D02-AD31-4BA18674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5988" y="3094126"/>
            <a:ext cx="914400" cy="9144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6689BE3-171D-3644-254E-E6E043003459}"/>
              </a:ext>
            </a:extLst>
          </p:cNvPr>
          <p:cNvSpPr txBox="1"/>
          <p:nvPr/>
        </p:nvSpPr>
        <p:spPr>
          <a:xfrm>
            <a:off x="59496" y="7329220"/>
            <a:ext cx="61379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Udfordringer: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En byggetilladelse er omkostningstung (beboerbetaling)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Afdelinger med opbrugt byggeret = ingen 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Ulovlige bygninger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Utilfredse beboere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Krav om opretning af forhold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51D116-049E-A135-48B2-B61C27851D6C}"/>
              </a:ext>
            </a:extLst>
          </p:cNvPr>
          <p:cNvSpPr txBox="1"/>
          <p:nvPr/>
        </p:nvSpPr>
        <p:spPr>
          <a:xfrm>
            <a:off x="205169" y="1515967"/>
            <a:ext cx="65345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Opretning af afdelingens råderet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Nedtagning af sekundære bygninger som ikke kan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Opdatering af afdelingernes råderetskatalog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Godkendelser på lovlige og godkendte sekundære bygninger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Nedtagning af bygninger ved fraflytninger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Nedtagning af udtjente bygninger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8F31907-B048-2BAC-EEF6-6C203D0C40BC}"/>
              </a:ext>
            </a:extLst>
          </p:cNvPr>
          <p:cNvSpPr txBox="1"/>
          <p:nvPr/>
        </p:nvSpPr>
        <p:spPr>
          <a:xfrm>
            <a:off x="181972" y="613525"/>
            <a:ext cx="62394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Opretning af råderetsforhold: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52F1F83-05BA-F76A-61C4-2CBC09E3BB95}"/>
              </a:ext>
            </a:extLst>
          </p:cNvPr>
          <p:cNvSpPr txBox="1"/>
          <p:nvPr/>
        </p:nvSpPr>
        <p:spPr>
          <a:xfrm>
            <a:off x="67023" y="7446776"/>
            <a:ext cx="6137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 af sekundære bygninger mv. i afdelingen: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lovlig/kan den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Indgår bygningen i afdelingens råderetskatalog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anmeldt og godkendt af VAB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overbragt i forbindelse med genudlejning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opført håndværksmæssigt korrekt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vedligeholdt og i forsvarlig stand.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1F8442B-5ABB-B131-33A5-37A9A5F8B067}"/>
              </a:ext>
            </a:extLst>
          </p:cNvPr>
          <p:cNvSpPr txBox="1"/>
          <p:nvPr/>
        </p:nvSpPr>
        <p:spPr>
          <a:xfrm>
            <a:off x="-41981" y="7484530"/>
            <a:ext cx="6137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 af sekundære bygninger mv. i afdelingen: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lovlig/kan den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Indgår bygningen i afdelingens råderetskatalog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anmeldt og godkendt af VAB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overbragt i forbindelse med genudlejning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opført håndværksmæssigt korrekt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vedligeholdt og i forsvarlig stand.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3413DE1-18E9-2018-A4C4-5366559FEC4F}"/>
              </a:ext>
            </a:extLst>
          </p:cNvPr>
          <p:cNvSpPr txBox="1"/>
          <p:nvPr/>
        </p:nvSpPr>
        <p:spPr>
          <a:xfrm>
            <a:off x="99082" y="-3853521"/>
            <a:ext cx="65345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et skur i haven.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lovligt opført jf. bygningsreglement.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indgår ikke skur i afdelingens råderets katalog.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 er overtaget fra tidligere beboer.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vedligeholdt forsvarligt.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gives tilladelse til skur som ikke blivende råderet.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råderetskatalog opdateres i samarbejde med afdelingsbestyrelsen, og der stemmes om det ved et kommende afdelingsmøde.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nyt råderets katalog giver mulighed for skur, bliver skur til en blivende råderet.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6288D29-E0CF-24A6-4C79-EB2AD351B086}"/>
              </a:ext>
            </a:extLst>
          </p:cNvPr>
          <p:cNvSpPr txBox="1"/>
          <p:nvPr/>
        </p:nvSpPr>
        <p:spPr>
          <a:xfrm>
            <a:off x="75884" y="-4755963"/>
            <a:ext cx="881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Eksempel på opretning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0B66E6D6-91B4-BC1B-8D20-0B77BDDA7B27}"/>
              </a:ext>
            </a:extLst>
          </p:cNvPr>
          <p:cNvSpPr txBox="1"/>
          <p:nvPr/>
        </p:nvSpPr>
        <p:spPr>
          <a:xfrm>
            <a:off x="-58835" y="7237274"/>
            <a:ext cx="613798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 af sekundære bygninger mv. i afdelingen: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lovlig/kan den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Indgår bygningen i afdelingens råderetskatalog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anmeldt og godkendt af VAB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Har beboer anden type godkendelse uden vores vidende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overbragt i forbindelse med genudlejning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opført håndværksmæssigt korrekt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vedligeholdt og i forsvarlig stand.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F4961A80-232E-8DBC-4674-446C9F4954AD}"/>
              </a:ext>
            </a:extLst>
          </p:cNvPr>
          <p:cNvSpPr txBox="1"/>
          <p:nvPr/>
        </p:nvSpPr>
        <p:spPr>
          <a:xfrm>
            <a:off x="32603" y="-4115187"/>
            <a:ext cx="653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et skur i haven.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lovligt opført jf. bygningsreglement.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indgår ikke skur i afdelingens råderets katalog.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 er overtaget fra tidligere beboer.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vedligeholdt forsvarligt.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råderetskatalog opdateres i samarbejde med afdelingsbestyrelsen, og der stemmes om det ved et kommende afdelingsmøde.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nyt råderets katalog giver mulighed for skur, bliver skur til en blivende råderet.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ikke det indgår i nyt råderets katalog, fjernes skur ved fraflytning.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26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19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62DF996C-2F18-97B5-CBD7-14ACE991F269}"/>
              </a:ext>
            </a:extLst>
          </p:cNvPr>
          <p:cNvSpPr/>
          <p:nvPr/>
        </p:nvSpPr>
        <p:spPr>
          <a:xfrm>
            <a:off x="15261172" y="264193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42CA86BE-9FCB-5627-8829-FF00D15D6041}"/>
              </a:ext>
            </a:extLst>
          </p:cNvPr>
          <p:cNvSpPr/>
          <p:nvPr/>
        </p:nvSpPr>
        <p:spPr>
          <a:xfrm>
            <a:off x="12596263" y="333125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57E50AC-AB89-96CA-C5F0-E30A37A24269}"/>
              </a:ext>
            </a:extLst>
          </p:cNvPr>
          <p:cNvSpPr/>
          <p:nvPr/>
        </p:nvSpPr>
        <p:spPr>
          <a:xfrm>
            <a:off x="13381713" y="399737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072C8C56-4D8C-294A-78F5-EDE89A22201F}"/>
              </a:ext>
            </a:extLst>
          </p:cNvPr>
          <p:cNvSpPr/>
          <p:nvPr/>
        </p:nvSpPr>
        <p:spPr>
          <a:xfrm>
            <a:off x="18072643" y="272099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50AB366D-C37F-D155-057A-B59AC102E42A}"/>
              </a:ext>
            </a:extLst>
          </p:cNvPr>
          <p:cNvSpPr/>
          <p:nvPr/>
        </p:nvSpPr>
        <p:spPr>
          <a:xfrm>
            <a:off x="18854030" y="348993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C83E8BF6-A7CE-7C40-6F9B-D496E64C6524}"/>
              </a:ext>
            </a:extLst>
          </p:cNvPr>
          <p:cNvSpPr/>
          <p:nvPr/>
        </p:nvSpPr>
        <p:spPr>
          <a:xfrm>
            <a:off x="16168604" y="3302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ECDFFC9F-8011-A0C2-E7B4-C98405D8A50B}"/>
              </a:ext>
            </a:extLst>
          </p:cNvPr>
          <p:cNvSpPr/>
          <p:nvPr/>
        </p:nvSpPr>
        <p:spPr>
          <a:xfrm>
            <a:off x="16138048" y="413138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949E4007-38FC-C43A-0B5C-C3CE399B31EB}"/>
              </a:ext>
            </a:extLst>
          </p:cNvPr>
          <p:cNvSpPr/>
          <p:nvPr/>
        </p:nvSpPr>
        <p:spPr>
          <a:xfrm>
            <a:off x="16139089" y="2229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97B7B4EF-3061-26B6-2607-C5B7CE9D7209}"/>
              </a:ext>
            </a:extLst>
          </p:cNvPr>
          <p:cNvSpPr/>
          <p:nvPr/>
        </p:nvSpPr>
        <p:spPr>
          <a:xfrm>
            <a:off x="15326213" y="330095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54B39215-B185-64C9-1827-43AB64C073DE}"/>
              </a:ext>
            </a:extLst>
          </p:cNvPr>
          <p:cNvSpPr/>
          <p:nvPr/>
        </p:nvSpPr>
        <p:spPr>
          <a:xfrm>
            <a:off x="18095328" y="334688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2" name="Grafik 61" descr="Badge Tick1 med massiv udfyldning">
            <a:extLst>
              <a:ext uri="{FF2B5EF4-FFF2-40B4-BE49-F238E27FC236}">
                <a16:creationId xmlns:a16="http://schemas.microsoft.com/office/drawing/2014/main" id="{54BE1BEC-B1BC-579D-C1F6-4C145E57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7076" y="2044766"/>
            <a:ext cx="914400" cy="914400"/>
          </a:xfrm>
          <a:prstGeom prst="rect">
            <a:avLst/>
          </a:prstGeom>
        </p:spPr>
      </p:pic>
      <p:pic>
        <p:nvPicPr>
          <p:cNvPr id="63" name="Grafik 62" descr="Badge Tick1 med massiv udfyldning">
            <a:extLst>
              <a:ext uri="{FF2B5EF4-FFF2-40B4-BE49-F238E27FC236}">
                <a16:creationId xmlns:a16="http://schemas.microsoft.com/office/drawing/2014/main" id="{D8676EFA-326E-6D02-AD31-4BA18674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5988" y="3094126"/>
            <a:ext cx="914400" cy="9144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6689BE3-171D-3644-254E-E6E043003459}"/>
              </a:ext>
            </a:extLst>
          </p:cNvPr>
          <p:cNvSpPr txBox="1"/>
          <p:nvPr/>
        </p:nvSpPr>
        <p:spPr>
          <a:xfrm>
            <a:off x="59496" y="7329220"/>
            <a:ext cx="61379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Udfordringer: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En byggetilladelse er omkostningstung (beboerbetaling)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Afdelinger med opbrugt byggeret = ingen tilladelse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Ulovlige bygninger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Utilfredse beboere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Krav om opretning af forhold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51D116-049E-A135-48B2-B61C27851D6C}"/>
              </a:ext>
            </a:extLst>
          </p:cNvPr>
          <p:cNvSpPr txBox="1"/>
          <p:nvPr/>
        </p:nvSpPr>
        <p:spPr>
          <a:xfrm>
            <a:off x="205169" y="1515967"/>
            <a:ext cx="653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et skur i haven.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lovligt opført jf. bygningsreglement.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indgår ikke skur i afdelingens råderets katalog.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 er overtaget fra tidligere beboer.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vedligeholdt forsvarligt.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råderetskatalog opdateres i samarbejde med afdelingsbestyrelsen, og der stemmes om det ved et kommende afdelingsmøde.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nyt råderets katalog giver mulighed for skur, bliver skur til en blivende råderet.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ikke det indgår i nyt råderets katalog, fjernes skur ved fraflytning.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8F31907-B048-2BAC-EEF6-6C203D0C40BC}"/>
              </a:ext>
            </a:extLst>
          </p:cNvPr>
          <p:cNvSpPr txBox="1"/>
          <p:nvPr/>
        </p:nvSpPr>
        <p:spPr>
          <a:xfrm>
            <a:off x="181971" y="613525"/>
            <a:ext cx="881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Eksempel på opretning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52F1F83-05BA-F76A-61C4-2CBC09E3BB95}"/>
              </a:ext>
            </a:extLst>
          </p:cNvPr>
          <p:cNvSpPr txBox="1"/>
          <p:nvPr/>
        </p:nvSpPr>
        <p:spPr>
          <a:xfrm>
            <a:off x="67023" y="7446776"/>
            <a:ext cx="6137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 af sekundære bygninger mv. i afdelingen: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lovlig/kan den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Indgår bygningen i afdelingens råderetskatalog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anmeldt og godkendt af VAB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overbragt i forbindelse med genudlejning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opført håndværksmæssigt korrekt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vedligeholdt og i forsvarlig stand.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1F8442B-5ABB-B131-33A5-37A9A5F8B067}"/>
              </a:ext>
            </a:extLst>
          </p:cNvPr>
          <p:cNvSpPr txBox="1"/>
          <p:nvPr/>
        </p:nvSpPr>
        <p:spPr>
          <a:xfrm>
            <a:off x="-41981" y="7484530"/>
            <a:ext cx="6137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 af sekundære bygninger mv. i afdelingen: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lovlig/kan den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Indgår bygningen i afdelingens råderetskatalog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anmeldt og godkendt af VAB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overbragt i forbindelse med genudlejning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opført håndværksmæssigt korrekt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 bygningen vedligeholdt og i forsvarlig stand.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D1E519A-C17E-C9E7-4381-911CBF7F08B4}"/>
              </a:ext>
            </a:extLst>
          </p:cNvPr>
          <p:cNvSpPr txBox="1"/>
          <p:nvPr/>
        </p:nvSpPr>
        <p:spPr>
          <a:xfrm>
            <a:off x="67023" y="7366440"/>
            <a:ext cx="65345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Opretning af afdelingens råderet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Nedtagning af sekundære bygninger som ikke kan lovliggøres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Opdatering af afdelingernes råderetskatalog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Godkendelser på lovlige og godkendte sekundære bygninger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Nedtagning af bygninger ved fraflytninger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Nedtagning af udtjente bygninger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8A06DA68-C6D0-7F6E-8963-3BE7D6E34C17}"/>
              </a:ext>
            </a:extLst>
          </p:cNvPr>
          <p:cNvSpPr txBox="1"/>
          <p:nvPr/>
        </p:nvSpPr>
        <p:spPr>
          <a:xfrm>
            <a:off x="151029" y="-2984009"/>
            <a:ext cx="6671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lukning af udestue/ændret anvendelse til beboelse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Lukningen er ikke lovlig / Kan ikke lovliggøres.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ikke givet tilladelse til lukningen.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Det er nuværende beboer der har udført lukningen af udestue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stilles krav til beboer. Forholdet skal lovliggøres.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4D79FB89-EE4C-D215-728C-429702D47DDC}"/>
              </a:ext>
            </a:extLst>
          </p:cNvPr>
          <p:cNvSpPr txBox="1"/>
          <p:nvPr/>
        </p:nvSpPr>
        <p:spPr>
          <a:xfrm>
            <a:off x="192122" y="-2692312"/>
            <a:ext cx="6671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lukning af udestue/ændret anvendelse til beboelse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Lukningen er ikke lovlig / Kan ikke lovliggøres.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ikke givet tilladelse til lukningen.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Det er nuværende beboer der har udført lukningen af udestue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stilles krav til beboer. Forholdet skal lovliggøres.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C55E20EB-98E4-65D1-1A01-F7570129B145}"/>
              </a:ext>
            </a:extLst>
          </p:cNvPr>
          <p:cNvSpPr txBox="1"/>
          <p:nvPr/>
        </p:nvSpPr>
        <p:spPr>
          <a:xfrm>
            <a:off x="234156" y="-2576942"/>
            <a:ext cx="6671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lukning af udestue/ændret anvendelse til beboelse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Lukningen er ikke lovlig / Kan ikke lovliggøres.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ikke givet tilladelse til lukningen.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Det er nuværende beboer der har udført lukningen af udestue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stilles krav til beboer. Forholdet skal lovliggøres.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11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19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62DF996C-2F18-97B5-CBD7-14ACE991F269}"/>
              </a:ext>
            </a:extLst>
          </p:cNvPr>
          <p:cNvSpPr/>
          <p:nvPr/>
        </p:nvSpPr>
        <p:spPr>
          <a:xfrm>
            <a:off x="15261172" y="264193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42CA86BE-9FCB-5627-8829-FF00D15D6041}"/>
              </a:ext>
            </a:extLst>
          </p:cNvPr>
          <p:cNvSpPr/>
          <p:nvPr/>
        </p:nvSpPr>
        <p:spPr>
          <a:xfrm>
            <a:off x="12596263" y="333125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57E50AC-AB89-96CA-C5F0-E30A37A24269}"/>
              </a:ext>
            </a:extLst>
          </p:cNvPr>
          <p:cNvSpPr/>
          <p:nvPr/>
        </p:nvSpPr>
        <p:spPr>
          <a:xfrm>
            <a:off x="13381713" y="399737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072C8C56-4D8C-294A-78F5-EDE89A22201F}"/>
              </a:ext>
            </a:extLst>
          </p:cNvPr>
          <p:cNvSpPr/>
          <p:nvPr/>
        </p:nvSpPr>
        <p:spPr>
          <a:xfrm>
            <a:off x="18072643" y="272099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50AB366D-C37F-D155-057A-B59AC102E42A}"/>
              </a:ext>
            </a:extLst>
          </p:cNvPr>
          <p:cNvSpPr/>
          <p:nvPr/>
        </p:nvSpPr>
        <p:spPr>
          <a:xfrm>
            <a:off x="18854030" y="348993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C83E8BF6-A7CE-7C40-6F9B-D496E64C6524}"/>
              </a:ext>
            </a:extLst>
          </p:cNvPr>
          <p:cNvSpPr/>
          <p:nvPr/>
        </p:nvSpPr>
        <p:spPr>
          <a:xfrm>
            <a:off x="16168604" y="3302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ECDFFC9F-8011-A0C2-E7B4-C98405D8A50B}"/>
              </a:ext>
            </a:extLst>
          </p:cNvPr>
          <p:cNvSpPr/>
          <p:nvPr/>
        </p:nvSpPr>
        <p:spPr>
          <a:xfrm>
            <a:off x="16138048" y="413138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949E4007-38FC-C43A-0B5C-C3CE399B31EB}"/>
              </a:ext>
            </a:extLst>
          </p:cNvPr>
          <p:cNvSpPr/>
          <p:nvPr/>
        </p:nvSpPr>
        <p:spPr>
          <a:xfrm>
            <a:off x="16139089" y="2229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97B7B4EF-3061-26B6-2607-C5B7CE9D7209}"/>
              </a:ext>
            </a:extLst>
          </p:cNvPr>
          <p:cNvSpPr/>
          <p:nvPr/>
        </p:nvSpPr>
        <p:spPr>
          <a:xfrm>
            <a:off x="15326213" y="330095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54B39215-B185-64C9-1827-43AB64C073DE}"/>
              </a:ext>
            </a:extLst>
          </p:cNvPr>
          <p:cNvSpPr/>
          <p:nvPr/>
        </p:nvSpPr>
        <p:spPr>
          <a:xfrm>
            <a:off x="18095328" y="334688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2" name="Grafik 61" descr="Badge Tick1 med massiv udfyldning">
            <a:extLst>
              <a:ext uri="{FF2B5EF4-FFF2-40B4-BE49-F238E27FC236}">
                <a16:creationId xmlns:a16="http://schemas.microsoft.com/office/drawing/2014/main" id="{54BE1BEC-B1BC-579D-C1F6-4C145E57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7076" y="2044766"/>
            <a:ext cx="914400" cy="914400"/>
          </a:xfrm>
          <a:prstGeom prst="rect">
            <a:avLst/>
          </a:prstGeom>
        </p:spPr>
      </p:pic>
      <p:pic>
        <p:nvPicPr>
          <p:cNvPr id="63" name="Grafik 62" descr="Badge Tick1 med massiv udfyldning">
            <a:extLst>
              <a:ext uri="{FF2B5EF4-FFF2-40B4-BE49-F238E27FC236}">
                <a16:creationId xmlns:a16="http://schemas.microsoft.com/office/drawing/2014/main" id="{D8676EFA-326E-6D02-AD31-4BA18674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5988" y="3094126"/>
            <a:ext cx="914400" cy="9144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B51D116-049E-A135-48B2-B61C27851D6C}"/>
              </a:ext>
            </a:extLst>
          </p:cNvPr>
          <p:cNvSpPr txBox="1"/>
          <p:nvPr/>
        </p:nvSpPr>
        <p:spPr>
          <a:xfrm>
            <a:off x="205169" y="1515967"/>
            <a:ext cx="6671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lukning af udestue/ændret anvendelse til beboelse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Lukningen er ikke lovlig / Kan ikke lovliggøres.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ikke givet tilladelse til lukningen.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Det er nuværende beboer der har udført lukningen af udestue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stilles krav til beboer. Forholdet skal lovliggøres.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8F31907-B048-2BAC-EEF6-6C203D0C40BC}"/>
              </a:ext>
            </a:extLst>
          </p:cNvPr>
          <p:cNvSpPr txBox="1"/>
          <p:nvPr/>
        </p:nvSpPr>
        <p:spPr>
          <a:xfrm>
            <a:off x="181971" y="613525"/>
            <a:ext cx="881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Eksempel på opretning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F7C5308-E61A-4B51-7C4D-3916E6AD85C1}"/>
              </a:ext>
            </a:extLst>
          </p:cNvPr>
          <p:cNvSpPr txBox="1"/>
          <p:nvPr/>
        </p:nvSpPr>
        <p:spPr>
          <a:xfrm>
            <a:off x="54154" y="8229629"/>
            <a:ext cx="65345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et skur i haven.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lovligt opført jf. bygningsreglement.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indgår ikke skur i afdelingens råderets katalog.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 er overtaget fra tidligere beboer.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vedligeholdt forsvarligt.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gives tilladelse til skur som ikke blivende råderet.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råderetskatalog opdateres i samarbejde med afdelingsbestyrelsen, og der stemmes om det ved et kommende afdelingsmøde.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nyt råderets katalog giver mulighed for skur, bliver skur til en blivende råderet.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60AB5E0-BD8A-A9E2-304E-ABB750A30825}"/>
              </a:ext>
            </a:extLst>
          </p:cNvPr>
          <p:cNvSpPr txBox="1"/>
          <p:nvPr/>
        </p:nvSpPr>
        <p:spPr>
          <a:xfrm>
            <a:off x="-152095" y="7446776"/>
            <a:ext cx="653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et skur i haven.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lovligt opført jf. bygningsreglement.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indgår ikke skur i afdelingens råderets katalog.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 er overtaget fra tidligere beboer.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vedligeholdt forsvarligt.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råderetskatalog opdateres i samarbejde med afdelingsbestyrelsen, og der stemmes om det ved et kommende afdelingsmøde.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nyt råderets katalog giver mulighed for skur, bliver skur til en blivende råderet.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ikke det indgår i nyt råderets katalog, fjernes skur ved fraflytning.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3642024-2D9B-BB41-E45E-FC07827CF0EA}"/>
              </a:ext>
            </a:extLst>
          </p:cNvPr>
          <p:cNvSpPr txBox="1"/>
          <p:nvPr/>
        </p:nvSpPr>
        <p:spPr>
          <a:xfrm>
            <a:off x="102169" y="-4144160"/>
            <a:ext cx="55669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en shelter ved bolig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byggeriet på matrikel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indgår ikke shelter i afdelingens råderetskatalog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Det er nuværende beboer der har opført shelter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Beboer informeres om krav om ansøgning af råderet.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Råderetskatalog skal opdateres i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samarbedje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med afdelingsbestyrelsen, og godkendes på afdelingsmøde.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gives tilladelse såfremt at råderets katalog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inkl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mulighed for shelter godkendes af afdelingsmødet.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det ikke kommer ind i nyt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råderetskatalg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skal shelter nedtages. 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9C404B2-BA6D-90E2-0B06-FC79CD53EE3A}"/>
              </a:ext>
            </a:extLst>
          </p:cNvPr>
          <p:cNvSpPr txBox="1"/>
          <p:nvPr/>
        </p:nvSpPr>
        <p:spPr>
          <a:xfrm>
            <a:off x="19042" y="-4144160"/>
            <a:ext cx="55669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en shelter ved bolig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indgår ikke shelter i afdelingens råderetskatalog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Det er nuværende beboer der har opført shelter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Beboer informeres om krav om ansøgning af råderet.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Råderetskatalog skal opdateres i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samarbedje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med afdelingsbestyrelsen, og godkendes på afdelingsmøde.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gives tilladelse såfremt at råderets katalog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inkl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mulighed for shelter godkendes af afdelingsmødet.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det ikke kommer ind i nyt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råderetskatalg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skal shelter nedtages. 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51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D0ABA-D307-49E5-B2DB-50B017122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824" y="1235265"/>
            <a:ext cx="6790158" cy="607439"/>
          </a:xfrm>
        </p:spPr>
        <p:txBody>
          <a:bodyPr>
            <a:normAutofit/>
          </a:bodyPr>
          <a:lstStyle/>
          <a:p>
            <a:r>
              <a:rPr lang="da-DK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Gennemgang af dagsorden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Undertitel 8">
            <a:extLst>
              <a:ext uri="{FF2B5EF4-FFF2-40B4-BE49-F238E27FC236}">
                <a16:creationId xmlns:a16="http://schemas.microsoft.com/office/drawing/2014/main" id="{5395A74E-E2FA-4A2E-AC35-60D98F15E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7298"/>
            <a:ext cx="9144000" cy="28505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Dagsorden 1 – Valg af formand</a:t>
            </a:r>
          </a:p>
          <a:p>
            <a:endParaRPr lang="da-DK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19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62DF996C-2F18-97B5-CBD7-14ACE991F269}"/>
              </a:ext>
            </a:extLst>
          </p:cNvPr>
          <p:cNvSpPr/>
          <p:nvPr/>
        </p:nvSpPr>
        <p:spPr>
          <a:xfrm>
            <a:off x="15261172" y="264193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42CA86BE-9FCB-5627-8829-FF00D15D6041}"/>
              </a:ext>
            </a:extLst>
          </p:cNvPr>
          <p:cNvSpPr/>
          <p:nvPr/>
        </p:nvSpPr>
        <p:spPr>
          <a:xfrm>
            <a:off x="12596263" y="333125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57E50AC-AB89-96CA-C5F0-E30A37A24269}"/>
              </a:ext>
            </a:extLst>
          </p:cNvPr>
          <p:cNvSpPr/>
          <p:nvPr/>
        </p:nvSpPr>
        <p:spPr>
          <a:xfrm>
            <a:off x="13381713" y="399737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072C8C56-4D8C-294A-78F5-EDE89A22201F}"/>
              </a:ext>
            </a:extLst>
          </p:cNvPr>
          <p:cNvSpPr/>
          <p:nvPr/>
        </p:nvSpPr>
        <p:spPr>
          <a:xfrm>
            <a:off x="18072643" y="272099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50AB366D-C37F-D155-057A-B59AC102E42A}"/>
              </a:ext>
            </a:extLst>
          </p:cNvPr>
          <p:cNvSpPr/>
          <p:nvPr/>
        </p:nvSpPr>
        <p:spPr>
          <a:xfrm>
            <a:off x="18854030" y="348993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C83E8BF6-A7CE-7C40-6F9B-D496E64C6524}"/>
              </a:ext>
            </a:extLst>
          </p:cNvPr>
          <p:cNvSpPr/>
          <p:nvPr/>
        </p:nvSpPr>
        <p:spPr>
          <a:xfrm>
            <a:off x="16168604" y="3302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ECDFFC9F-8011-A0C2-E7B4-C98405D8A50B}"/>
              </a:ext>
            </a:extLst>
          </p:cNvPr>
          <p:cNvSpPr/>
          <p:nvPr/>
        </p:nvSpPr>
        <p:spPr>
          <a:xfrm>
            <a:off x="16138048" y="413138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949E4007-38FC-C43A-0B5C-C3CE399B31EB}"/>
              </a:ext>
            </a:extLst>
          </p:cNvPr>
          <p:cNvSpPr/>
          <p:nvPr/>
        </p:nvSpPr>
        <p:spPr>
          <a:xfrm>
            <a:off x="16139089" y="2229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97B7B4EF-3061-26B6-2607-C5B7CE9D7209}"/>
              </a:ext>
            </a:extLst>
          </p:cNvPr>
          <p:cNvSpPr/>
          <p:nvPr/>
        </p:nvSpPr>
        <p:spPr>
          <a:xfrm>
            <a:off x="15326213" y="330095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54B39215-B185-64C9-1827-43AB64C073DE}"/>
              </a:ext>
            </a:extLst>
          </p:cNvPr>
          <p:cNvSpPr/>
          <p:nvPr/>
        </p:nvSpPr>
        <p:spPr>
          <a:xfrm>
            <a:off x="18095328" y="334688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2" name="Grafik 61" descr="Badge Tick1 med massiv udfyldning">
            <a:extLst>
              <a:ext uri="{FF2B5EF4-FFF2-40B4-BE49-F238E27FC236}">
                <a16:creationId xmlns:a16="http://schemas.microsoft.com/office/drawing/2014/main" id="{54BE1BEC-B1BC-579D-C1F6-4C145E57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7076" y="2044766"/>
            <a:ext cx="914400" cy="914400"/>
          </a:xfrm>
          <a:prstGeom prst="rect">
            <a:avLst/>
          </a:prstGeom>
        </p:spPr>
      </p:pic>
      <p:pic>
        <p:nvPicPr>
          <p:cNvPr id="63" name="Grafik 62" descr="Badge Tick1 med massiv udfyldning">
            <a:extLst>
              <a:ext uri="{FF2B5EF4-FFF2-40B4-BE49-F238E27FC236}">
                <a16:creationId xmlns:a16="http://schemas.microsoft.com/office/drawing/2014/main" id="{D8676EFA-326E-6D02-AD31-4BA18674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5988" y="3094126"/>
            <a:ext cx="914400" cy="9144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B51D116-049E-A135-48B2-B61C27851D6C}"/>
              </a:ext>
            </a:extLst>
          </p:cNvPr>
          <p:cNvSpPr txBox="1"/>
          <p:nvPr/>
        </p:nvSpPr>
        <p:spPr>
          <a:xfrm>
            <a:off x="205169" y="1515967"/>
            <a:ext cx="55669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en shelter ved bolig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indgår ikke shelter i afdelingens råderetskatalog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Det er nuværende beboer der har opført shelter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Beboer informeres om krav om ansøgning af råderet.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Råderetskatalog skal opdateres i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samarbedje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med afdelingsbestyrelsen, og godkendes på afdelingsmøde.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gives tilladelse såfremt at råderets katalog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inkl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mulighed for shelter godkendes af afdelingsmødet.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det ikke kommer ind i nyt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råderetskatalg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skal shelter nedtages. 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8F31907-B048-2BAC-EEF6-6C203D0C40BC}"/>
              </a:ext>
            </a:extLst>
          </p:cNvPr>
          <p:cNvSpPr txBox="1"/>
          <p:nvPr/>
        </p:nvSpPr>
        <p:spPr>
          <a:xfrm>
            <a:off x="181971" y="613525"/>
            <a:ext cx="881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Eksempel på opretning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F7C5308-E61A-4B51-7C4D-3916E6AD85C1}"/>
              </a:ext>
            </a:extLst>
          </p:cNvPr>
          <p:cNvSpPr txBox="1"/>
          <p:nvPr/>
        </p:nvSpPr>
        <p:spPr>
          <a:xfrm>
            <a:off x="54154" y="8229629"/>
            <a:ext cx="65345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et skur i haven.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lovligt opført jf. bygningsreglement.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indgår ikke skur i afdelingens råderets katalog.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 er overtaget fra tidligere beboer.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vedligeholdt forsvarligt.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gives tilladelse til skur som ikke blivende råderet.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råderetskatalog opdateres i samarbejde med afdelingsbestyrelsen, og der stemmes om det ved et kommende afdelingsmøde.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nyt råderets katalog giver mulighed for skur, bliver skur til en blivende råderet.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D1BD781-50B0-6DD8-20D3-8FAB9F8A6223}"/>
              </a:ext>
            </a:extLst>
          </p:cNvPr>
          <p:cNvSpPr txBox="1"/>
          <p:nvPr/>
        </p:nvSpPr>
        <p:spPr>
          <a:xfrm>
            <a:off x="83182" y="6914595"/>
            <a:ext cx="6671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lukning af udestue/ændret anvendelse til beboelse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Lukningen er ikke lovlig / Kan ikke lovliggøres.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ikke givet tilladelse til lukningen.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Det er nuværende beboer der har udført lukningen af udestue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stilles krav til beboer. Forholdet skal lovliggøres.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49EB56E-A9F2-009D-F06B-09AF7F4D36FF}"/>
              </a:ext>
            </a:extLst>
          </p:cNvPr>
          <p:cNvSpPr txBox="1"/>
          <p:nvPr/>
        </p:nvSpPr>
        <p:spPr>
          <a:xfrm>
            <a:off x="-16010" y="7061109"/>
            <a:ext cx="6671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lukning af udestue/ændret anvendelse til beboelse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Lukningen er ikke lovlig / Kan ikke lovliggøres.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ikke givet tilladelse til lukningen.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Det er nuværende beboer der har udført lukningen af udestue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stilles krav til beboer. Forholdet skal lovliggøres.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154C93E-4D58-A383-072C-A1FBAED28918}"/>
              </a:ext>
            </a:extLst>
          </p:cNvPr>
          <p:cNvSpPr txBox="1"/>
          <p:nvPr/>
        </p:nvSpPr>
        <p:spPr>
          <a:xfrm>
            <a:off x="-69937" y="-2633232"/>
            <a:ext cx="55669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Eksemplar på omkostninger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Sagsbehandling kommune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Gebyr ved Lovliggørelse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Sagsbehandling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Vab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Anmeldelse af nyetablering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Sagsbehandling 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Rådgivning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Eftervisning af lovkrav mv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5766FD81-D806-00A9-239B-5CF987377ACD}"/>
              </a:ext>
            </a:extLst>
          </p:cNvPr>
          <p:cNvSpPr txBox="1"/>
          <p:nvPr/>
        </p:nvSpPr>
        <p:spPr>
          <a:xfrm>
            <a:off x="-107967" y="-3998974"/>
            <a:ext cx="10580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Omkostninger ved råderet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sekundære bygninger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450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19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62DF996C-2F18-97B5-CBD7-14ACE991F269}"/>
              </a:ext>
            </a:extLst>
          </p:cNvPr>
          <p:cNvSpPr/>
          <p:nvPr/>
        </p:nvSpPr>
        <p:spPr>
          <a:xfrm>
            <a:off x="15261172" y="264193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42CA86BE-9FCB-5627-8829-FF00D15D6041}"/>
              </a:ext>
            </a:extLst>
          </p:cNvPr>
          <p:cNvSpPr/>
          <p:nvPr/>
        </p:nvSpPr>
        <p:spPr>
          <a:xfrm>
            <a:off x="12596263" y="333125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57E50AC-AB89-96CA-C5F0-E30A37A24269}"/>
              </a:ext>
            </a:extLst>
          </p:cNvPr>
          <p:cNvSpPr/>
          <p:nvPr/>
        </p:nvSpPr>
        <p:spPr>
          <a:xfrm>
            <a:off x="13381713" y="399737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072C8C56-4D8C-294A-78F5-EDE89A22201F}"/>
              </a:ext>
            </a:extLst>
          </p:cNvPr>
          <p:cNvSpPr/>
          <p:nvPr/>
        </p:nvSpPr>
        <p:spPr>
          <a:xfrm>
            <a:off x="18072643" y="272099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50AB366D-C37F-D155-057A-B59AC102E42A}"/>
              </a:ext>
            </a:extLst>
          </p:cNvPr>
          <p:cNvSpPr/>
          <p:nvPr/>
        </p:nvSpPr>
        <p:spPr>
          <a:xfrm>
            <a:off x="18854030" y="348993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C83E8BF6-A7CE-7C40-6F9B-D496E64C6524}"/>
              </a:ext>
            </a:extLst>
          </p:cNvPr>
          <p:cNvSpPr/>
          <p:nvPr/>
        </p:nvSpPr>
        <p:spPr>
          <a:xfrm>
            <a:off x="16168604" y="3302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ECDFFC9F-8011-A0C2-E7B4-C98405D8A50B}"/>
              </a:ext>
            </a:extLst>
          </p:cNvPr>
          <p:cNvSpPr/>
          <p:nvPr/>
        </p:nvSpPr>
        <p:spPr>
          <a:xfrm>
            <a:off x="16138048" y="413138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949E4007-38FC-C43A-0B5C-C3CE399B31EB}"/>
              </a:ext>
            </a:extLst>
          </p:cNvPr>
          <p:cNvSpPr/>
          <p:nvPr/>
        </p:nvSpPr>
        <p:spPr>
          <a:xfrm>
            <a:off x="16139089" y="2229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97B7B4EF-3061-26B6-2607-C5B7CE9D7209}"/>
              </a:ext>
            </a:extLst>
          </p:cNvPr>
          <p:cNvSpPr/>
          <p:nvPr/>
        </p:nvSpPr>
        <p:spPr>
          <a:xfrm>
            <a:off x="15326213" y="330095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54B39215-B185-64C9-1827-43AB64C073DE}"/>
              </a:ext>
            </a:extLst>
          </p:cNvPr>
          <p:cNvSpPr/>
          <p:nvPr/>
        </p:nvSpPr>
        <p:spPr>
          <a:xfrm>
            <a:off x="18095328" y="334688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2" name="Grafik 61" descr="Badge Tick1 med massiv udfyldning">
            <a:extLst>
              <a:ext uri="{FF2B5EF4-FFF2-40B4-BE49-F238E27FC236}">
                <a16:creationId xmlns:a16="http://schemas.microsoft.com/office/drawing/2014/main" id="{54BE1BEC-B1BC-579D-C1F6-4C145E57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7076" y="2044766"/>
            <a:ext cx="914400" cy="914400"/>
          </a:xfrm>
          <a:prstGeom prst="rect">
            <a:avLst/>
          </a:prstGeom>
        </p:spPr>
      </p:pic>
      <p:pic>
        <p:nvPicPr>
          <p:cNvPr id="63" name="Grafik 62" descr="Badge Tick1 med massiv udfyldning">
            <a:extLst>
              <a:ext uri="{FF2B5EF4-FFF2-40B4-BE49-F238E27FC236}">
                <a16:creationId xmlns:a16="http://schemas.microsoft.com/office/drawing/2014/main" id="{D8676EFA-326E-6D02-AD31-4BA18674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5988" y="3094126"/>
            <a:ext cx="914400" cy="9144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B51D116-049E-A135-48B2-B61C27851D6C}"/>
              </a:ext>
            </a:extLst>
          </p:cNvPr>
          <p:cNvSpPr txBox="1"/>
          <p:nvPr/>
        </p:nvSpPr>
        <p:spPr>
          <a:xfrm>
            <a:off x="194648" y="1706279"/>
            <a:ext cx="55669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Eksemplar på omkostninger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Sagsbehandling kommune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Gebyr ved Lovliggørelse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Sagsbehandling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Vab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Anmeldelse af nyetablering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Sagsbehandling 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Rådgivning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Eftervisning af lovkrav mv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8F31907-B048-2BAC-EEF6-6C203D0C40BC}"/>
              </a:ext>
            </a:extLst>
          </p:cNvPr>
          <p:cNvSpPr txBox="1"/>
          <p:nvPr/>
        </p:nvSpPr>
        <p:spPr>
          <a:xfrm>
            <a:off x="156618" y="340537"/>
            <a:ext cx="10580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Omkostninger ved råderet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sekundære bygninger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F7C5308-E61A-4B51-7C4D-3916E6AD85C1}"/>
              </a:ext>
            </a:extLst>
          </p:cNvPr>
          <p:cNvSpPr txBox="1"/>
          <p:nvPr/>
        </p:nvSpPr>
        <p:spPr>
          <a:xfrm>
            <a:off x="54154" y="8229629"/>
            <a:ext cx="65345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et skur i haven.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lovligt opført jf. bygningsreglement.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indgår ikke skur i afdelingens råderets katalog.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 er overtaget fra tidligere beboer.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vedligeholdt forsvarligt.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gives tilladelse til skur som ikke blivende råderet.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råderetskatalog opdateres i samarbejde med afdelingsbestyrelsen, og der stemmes om det ved et kommende afdelingsmøde.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nyt råderets katalog giver mulighed for skur, bliver skur til en blivende råderet.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8AC4AF2-7AA2-CCD4-D0BB-0ADA85712B1D}"/>
              </a:ext>
            </a:extLst>
          </p:cNvPr>
          <p:cNvSpPr txBox="1"/>
          <p:nvPr/>
        </p:nvSpPr>
        <p:spPr>
          <a:xfrm>
            <a:off x="-56009" y="7333960"/>
            <a:ext cx="55669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en shelter ved bolig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byggeriet på matrikel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indgår ikke shelter i afdelingens råderetskatalog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Det er nuværende beboer der har opført shelter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Beboer informeres om krav om ansøgning af råderet.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Råderetskatalog skal opdateres i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samarbedje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med afdelingsbestyrelsen, og godkendes på afdelingsmøde.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gives tilladelse såfremt at råderets katalog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inkl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mulighed for shelter godkendes af afdelingsmødet.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det ikke kommer ind i nyt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råderetskatalg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skal shelter nedtages. 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F97DE30-7EAD-9257-143A-402784124553}"/>
              </a:ext>
            </a:extLst>
          </p:cNvPr>
          <p:cNvSpPr txBox="1"/>
          <p:nvPr/>
        </p:nvSpPr>
        <p:spPr>
          <a:xfrm>
            <a:off x="90991" y="7480161"/>
            <a:ext cx="881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Eksempel på opretning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5CA47AD-6114-34A9-F20A-40C7A50E8ABA}"/>
              </a:ext>
            </a:extLst>
          </p:cNvPr>
          <p:cNvSpPr txBox="1"/>
          <p:nvPr/>
        </p:nvSpPr>
        <p:spPr>
          <a:xfrm>
            <a:off x="250459" y="-3737119"/>
            <a:ext cx="6671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Overflyvninger fra kommune – stiller krav til 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vil være meget mere fokus på området fra myndighederne – og VAB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Krav om opretning af råderet – Lovliggørelser, nedtagning mv.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vil være beboere som bliver utilfredse.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os er det vigtigt at i som formænd kender grundlaget, og ved hvorfor vi gør det. 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Råderetskataloget er vigtigt, og det kan være en god ide at få det opdateret med tidens tendenser. 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5DDA29C-6605-9E16-F647-C17308F5E3EA}"/>
              </a:ext>
            </a:extLst>
          </p:cNvPr>
          <p:cNvSpPr txBox="1"/>
          <p:nvPr/>
        </p:nvSpPr>
        <p:spPr>
          <a:xfrm>
            <a:off x="227261" y="-4639561"/>
            <a:ext cx="881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Hvad vil vi gerne sende jer ud af døren med.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A6D4ACE2-9D5C-426A-2E67-9FF273B483B6}"/>
              </a:ext>
            </a:extLst>
          </p:cNvPr>
          <p:cNvSpPr txBox="1"/>
          <p:nvPr/>
        </p:nvSpPr>
        <p:spPr>
          <a:xfrm>
            <a:off x="-81706" y="7308237"/>
            <a:ext cx="55669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en shelter ved bolig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indgår ikke shelter i afdelingens råderetskatalog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Det er nuværende beboer der har opført shelter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Beboer informeres om krav om ansøgning af råderet.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Råderetskatalog skal opdateres i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samarbedje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med afdelingsbestyrelsen, og godkendes på afdelingsmøde.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gives tilladelse såfremt at råderets katalog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inkl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mulighed for shelter godkendes af afdelingsmødet.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det ikke kommer ind i nyt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råderetskatalg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skal shelter nedtages. 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45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19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62DF996C-2F18-97B5-CBD7-14ACE991F269}"/>
              </a:ext>
            </a:extLst>
          </p:cNvPr>
          <p:cNvSpPr/>
          <p:nvPr/>
        </p:nvSpPr>
        <p:spPr>
          <a:xfrm>
            <a:off x="15261172" y="264193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42CA86BE-9FCB-5627-8829-FF00D15D6041}"/>
              </a:ext>
            </a:extLst>
          </p:cNvPr>
          <p:cNvSpPr/>
          <p:nvPr/>
        </p:nvSpPr>
        <p:spPr>
          <a:xfrm>
            <a:off x="12596263" y="333125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57E50AC-AB89-96CA-C5F0-E30A37A24269}"/>
              </a:ext>
            </a:extLst>
          </p:cNvPr>
          <p:cNvSpPr/>
          <p:nvPr/>
        </p:nvSpPr>
        <p:spPr>
          <a:xfrm>
            <a:off x="13381713" y="399737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072C8C56-4D8C-294A-78F5-EDE89A22201F}"/>
              </a:ext>
            </a:extLst>
          </p:cNvPr>
          <p:cNvSpPr/>
          <p:nvPr/>
        </p:nvSpPr>
        <p:spPr>
          <a:xfrm>
            <a:off x="18072643" y="272099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50AB366D-C37F-D155-057A-B59AC102E42A}"/>
              </a:ext>
            </a:extLst>
          </p:cNvPr>
          <p:cNvSpPr/>
          <p:nvPr/>
        </p:nvSpPr>
        <p:spPr>
          <a:xfrm>
            <a:off x="18854030" y="348993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C83E8BF6-A7CE-7C40-6F9B-D496E64C6524}"/>
              </a:ext>
            </a:extLst>
          </p:cNvPr>
          <p:cNvSpPr/>
          <p:nvPr/>
        </p:nvSpPr>
        <p:spPr>
          <a:xfrm>
            <a:off x="16168604" y="3302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ECDFFC9F-8011-A0C2-E7B4-C98405D8A50B}"/>
              </a:ext>
            </a:extLst>
          </p:cNvPr>
          <p:cNvSpPr/>
          <p:nvPr/>
        </p:nvSpPr>
        <p:spPr>
          <a:xfrm>
            <a:off x="16138048" y="413138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949E4007-38FC-C43A-0B5C-C3CE399B31EB}"/>
              </a:ext>
            </a:extLst>
          </p:cNvPr>
          <p:cNvSpPr/>
          <p:nvPr/>
        </p:nvSpPr>
        <p:spPr>
          <a:xfrm>
            <a:off x="16139089" y="2229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97B7B4EF-3061-26B6-2607-C5B7CE9D7209}"/>
              </a:ext>
            </a:extLst>
          </p:cNvPr>
          <p:cNvSpPr/>
          <p:nvPr/>
        </p:nvSpPr>
        <p:spPr>
          <a:xfrm>
            <a:off x="15326213" y="330095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54B39215-B185-64C9-1827-43AB64C073DE}"/>
              </a:ext>
            </a:extLst>
          </p:cNvPr>
          <p:cNvSpPr/>
          <p:nvPr/>
        </p:nvSpPr>
        <p:spPr>
          <a:xfrm>
            <a:off x="18095328" y="334688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2" name="Grafik 61" descr="Badge Tick1 med massiv udfyldning">
            <a:extLst>
              <a:ext uri="{FF2B5EF4-FFF2-40B4-BE49-F238E27FC236}">
                <a16:creationId xmlns:a16="http://schemas.microsoft.com/office/drawing/2014/main" id="{54BE1BEC-B1BC-579D-C1F6-4C145E57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7076" y="2044766"/>
            <a:ext cx="914400" cy="914400"/>
          </a:xfrm>
          <a:prstGeom prst="rect">
            <a:avLst/>
          </a:prstGeom>
        </p:spPr>
      </p:pic>
      <p:pic>
        <p:nvPicPr>
          <p:cNvPr id="63" name="Grafik 62" descr="Badge Tick1 med massiv udfyldning">
            <a:extLst>
              <a:ext uri="{FF2B5EF4-FFF2-40B4-BE49-F238E27FC236}">
                <a16:creationId xmlns:a16="http://schemas.microsoft.com/office/drawing/2014/main" id="{D8676EFA-326E-6D02-AD31-4BA18674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5988" y="3094126"/>
            <a:ext cx="914400" cy="9144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B51D116-049E-A135-48B2-B61C27851D6C}"/>
              </a:ext>
            </a:extLst>
          </p:cNvPr>
          <p:cNvSpPr txBox="1"/>
          <p:nvPr/>
        </p:nvSpPr>
        <p:spPr>
          <a:xfrm>
            <a:off x="205169" y="1515967"/>
            <a:ext cx="6671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Overflyvninger fra kommune – stiller krav til 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vil være meget mere fokus på området fra myndighederne – og VAB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Krav om opretning af råderet – Lovliggørelser, nedtagning mv.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vil være beboere som bliver utilfredse.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os er det vigtigt at i som formænd kender grundlaget, og ved hvorfor vi gør det. 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Råderetskataloget er vigtigt, og det kan være en god ide at få det opdateret med tidens tendenser. 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8F31907-B048-2BAC-EEF6-6C203D0C40BC}"/>
              </a:ext>
            </a:extLst>
          </p:cNvPr>
          <p:cNvSpPr txBox="1"/>
          <p:nvPr/>
        </p:nvSpPr>
        <p:spPr>
          <a:xfrm>
            <a:off x="181971" y="613525"/>
            <a:ext cx="881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Hvad vil vi gerne sende jer ud af døren med.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F7C5308-E61A-4B51-7C4D-3916E6AD85C1}"/>
              </a:ext>
            </a:extLst>
          </p:cNvPr>
          <p:cNvSpPr txBox="1"/>
          <p:nvPr/>
        </p:nvSpPr>
        <p:spPr>
          <a:xfrm>
            <a:off x="54154" y="8229629"/>
            <a:ext cx="65345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et skur i haven.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lovligt opført jf. bygningsreglement.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indgår ikke skur i afdelingens råderets katalog.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 er overtaget fra tidligere beboer.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vedligeholdt forsvarligt.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gives tilladelse til skur som ikke blivende råderet.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råderetskatalog opdateres i samarbejde med afdelingsbestyrelsen, og der stemmes om det ved et kommende afdelingsmøde.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nyt råderets katalog giver mulighed for skur, bliver skur til en blivende råderet.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037C4D4-2B80-603A-3917-348239DFADA2}"/>
              </a:ext>
            </a:extLst>
          </p:cNvPr>
          <p:cNvSpPr txBox="1"/>
          <p:nvPr/>
        </p:nvSpPr>
        <p:spPr>
          <a:xfrm>
            <a:off x="22020" y="8514158"/>
            <a:ext cx="55669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Eksemplar på omkostninger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Sagsbehandling kommune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Gebyr ved Lovliggørelse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Sagsbehandling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Vab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Anmeldelse af nyetablering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Sagsbehandling 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Rådgivning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Eftervisning af lovkrav mv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46834E2-7D0E-58DD-59DA-0838581369E7}"/>
              </a:ext>
            </a:extLst>
          </p:cNvPr>
          <p:cNvSpPr txBox="1"/>
          <p:nvPr/>
        </p:nvSpPr>
        <p:spPr>
          <a:xfrm>
            <a:off x="-16010" y="7148416"/>
            <a:ext cx="10580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Omkostninger ved råderet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sekundære bygninger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7A71966-5936-89E9-5580-9C1CBEC84F0F}"/>
              </a:ext>
            </a:extLst>
          </p:cNvPr>
          <p:cNvSpPr txBox="1"/>
          <p:nvPr/>
        </p:nvSpPr>
        <p:spPr>
          <a:xfrm>
            <a:off x="43542" y="-1525801"/>
            <a:ext cx="8811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Har i nogle gode eksempler ? </a:t>
            </a:r>
            <a:b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Har i nogle spørgsmål?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405EAC11-DB6E-5F4F-1D4B-D92753627F72}"/>
              </a:ext>
            </a:extLst>
          </p:cNvPr>
          <p:cNvGrpSpPr>
            <a:grpSpLocks noChangeAspect="1"/>
          </p:cNvGrpSpPr>
          <p:nvPr/>
        </p:nvGrpSpPr>
        <p:grpSpPr>
          <a:xfrm rot="7997784">
            <a:off x="12583826" y="3023791"/>
            <a:ext cx="2983309" cy="2983309"/>
            <a:chOff x="8915398" y="3581400"/>
            <a:chExt cx="2880000" cy="28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3C6EB2DE-4BA1-6AE4-6E71-773D02E211E1}"/>
                </a:ext>
              </a:extLst>
            </p:cNvPr>
            <p:cNvSpPr/>
            <p:nvPr/>
          </p:nvSpPr>
          <p:spPr>
            <a:xfrm>
              <a:off x="8915398" y="3581400"/>
              <a:ext cx="2880000" cy="2880000"/>
            </a:xfrm>
            <a:prstGeom prst="ellipse">
              <a:avLst/>
            </a:prstGeom>
            <a:solidFill>
              <a:srgbClr val="004A8C">
                <a:alpha val="70000"/>
              </a:srgbClr>
            </a:solidFill>
            <a:ln w="444500">
              <a:solidFill>
                <a:srgbClr val="EF8600">
                  <a:alpha val="9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73" name="Billede 72">
              <a:extLst>
                <a:ext uri="{FF2B5EF4-FFF2-40B4-BE49-F238E27FC236}">
                  <a16:creationId xmlns:a16="http://schemas.microsoft.com/office/drawing/2014/main" id="{F6794DC1-6A3C-D8C7-CDEA-B589AF190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 trans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541" y="4682538"/>
              <a:ext cx="1639714" cy="6777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10143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12DC8149-9773-1F85-F53E-74E13A66431E}"/>
              </a:ext>
            </a:extLst>
          </p:cNvPr>
          <p:cNvGrpSpPr/>
          <p:nvPr/>
        </p:nvGrpSpPr>
        <p:grpSpPr>
          <a:xfrm>
            <a:off x="-16010" y="0"/>
            <a:ext cx="12208010" cy="6870700"/>
            <a:chOff x="-16010" y="0"/>
            <a:chExt cx="12208010" cy="68707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A784C99-0E54-820C-FC4A-D82A221455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6BFFE86-51B1-437B-3C49-B3CF4A574D36}"/>
                </a:ext>
              </a:extLst>
            </p:cNvPr>
            <p:cNvSpPr/>
            <p:nvPr/>
          </p:nvSpPr>
          <p:spPr>
            <a:xfrm>
              <a:off x="0" y="5519468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A44B243-345F-3DC0-A22C-7E0B292B3E45}"/>
                </a:ext>
              </a:extLst>
            </p:cNvPr>
            <p:cNvSpPr/>
            <p:nvPr/>
          </p:nvSpPr>
          <p:spPr>
            <a:xfrm rot="5400000">
              <a:off x="7538887" y="2935018"/>
              <a:ext cx="6870700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24EA23FA-9752-8967-DC93-F666767A5305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0" y="6007100"/>
              <a:ext cx="10473905" cy="12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A2A3A6AD-FCF2-C9CF-F572-61222A94186A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V="1">
              <a:off x="10974237" y="0"/>
              <a:ext cx="0" cy="68707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AD60260-3887-31E9-E9D2-35AB915E3374}"/>
                </a:ext>
              </a:extLst>
            </p:cNvPr>
            <p:cNvSpPr/>
            <p:nvPr/>
          </p:nvSpPr>
          <p:spPr>
            <a:xfrm>
              <a:off x="0" y="316302"/>
              <a:ext cx="10473905" cy="1000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3FAB6A72-9D43-3E93-4BEE-FCA58F7FA739}"/>
                </a:ext>
              </a:extLst>
            </p:cNvPr>
            <p:cNvCxnSpPr>
              <a:cxnSpLocks/>
              <a:stCxn id="13" idx="1"/>
              <a:endCxn id="13" idx="3"/>
            </p:cNvCxnSpPr>
            <p:nvPr/>
          </p:nvCxnSpPr>
          <p:spPr>
            <a:xfrm>
              <a:off x="0" y="816634"/>
              <a:ext cx="104739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216C535-C300-1E22-1EF4-7DF3F45D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244273"/>
              <a:ext cx="10400145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E913189D-DBC2-F88E-8319-187365F8C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599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2FB220C1-B7FE-F0F1-7C71-0132037B1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1490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15EC2F43-7162-F19A-DE42-EB1B479F5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418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90C2DA-2739-AC14-6B62-A6C5E63E11D1}"/>
                </a:ext>
              </a:extLst>
            </p:cNvPr>
            <p:cNvSpPr/>
            <p:nvPr/>
          </p:nvSpPr>
          <p:spPr>
            <a:xfrm>
              <a:off x="974784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21C84392-9F18-7EFF-35BA-5F941F1FE925}"/>
                </a:ext>
              </a:extLst>
            </p:cNvPr>
            <p:cNvSpPr/>
            <p:nvPr/>
          </p:nvSpPr>
          <p:spPr>
            <a:xfrm>
              <a:off x="974784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DB499FB-5801-477C-7B09-349F4176ACAD}"/>
                </a:ext>
              </a:extLst>
            </p:cNvPr>
            <p:cNvSpPr/>
            <p:nvPr/>
          </p:nvSpPr>
          <p:spPr>
            <a:xfrm>
              <a:off x="369489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2ECB4B22-3844-7359-B509-27EAB4D726D5}"/>
                </a:ext>
              </a:extLst>
            </p:cNvPr>
            <p:cNvSpPr/>
            <p:nvPr/>
          </p:nvSpPr>
          <p:spPr>
            <a:xfrm>
              <a:off x="369489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2D9749-595E-538B-4716-92694F514A2B}"/>
                </a:ext>
              </a:extLst>
            </p:cNvPr>
            <p:cNvSpPr/>
            <p:nvPr/>
          </p:nvSpPr>
          <p:spPr>
            <a:xfrm>
              <a:off x="6517216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6111D4DF-808F-4ADB-F435-AF5325E27D6E}"/>
                </a:ext>
              </a:extLst>
            </p:cNvPr>
            <p:cNvSpPr/>
            <p:nvPr/>
          </p:nvSpPr>
          <p:spPr>
            <a:xfrm>
              <a:off x="6517216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8A7ADED-E42A-EF39-D652-7C667A225ACC}"/>
                </a:ext>
              </a:extLst>
            </p:cNvPr>
            <p:cNvSpPr/>
            <p:nvPr/>
          </p:nvSpPr>
          <p:spPr>
            <a:xfrm>
              <a:off x="9135113" y="2208581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26A3A-FCE4-AE85-F493-1296B1BBE5F5}"/>
                </a:ext>
              </a:extLst>
            </p:cNvPr>
            <p:cNvSpPr/>
            <p:nvPr/>
          </p:nvSpPr>
          <p:spPr>
            <a:xfrm>
              <a:off x="9135113" y="2475999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2FCEAB71-30FB-5C5B-5C2E-3E41E8F0D3C7}"/>
                </a:ext>
              </a:extLst>
            </p:cNvPr>
            <p:cNvSpPr/>
            <p:nvPr/>
          </p:nvSpPr>
          <p:spPr>
            <a:xfrm>
              <a:off x="974784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51A7F9-EBF8-67E9-D90B-F502A5F0BB0C}"/>
                </a:ext>
              </a:extLst>
            </p:cNvPr>
            <p:cNvSpPr/>
            <p:nvPr/>
          </p:nvSpPr>
          <p:spPr>
            <a:xfrm>
              <a:off x="974784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8F29E8D7-7A88-1990-2359-A3E991B85DBC}"/>
                </a:ext>
              </a:extLst>
            </p:cNvPr>
            <p:cNvSpPr/>
            <p:nvPr/>
          </p:nvSpPr>
          <p:spPr>
            <a:xfrm>
              <a:off x="369489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B63591CC-00C9-D191-F736-1A23F5C31C16}"/>
                </a:ext>
              </a:extLst>
            </p:cNvPr>
            <p:cNvSpPr/>
            <p:nvPr/>
          </p:nvSpPr>
          <p:spPr>
            <a:xfrm>
              <a:off x="369489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0179573-E80C-A160-3A3F-5A375AD4BB44}"/>
                </a:ext>
              </a:extLst>
            </p:cNvPr>
            <p:cNvSpPr/>
            <p:nvPr/>
          </p:nvSpPr>
          <p:spPr>
            <a:xfrm>
              <a:off x="6517216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45D8191B-AC70-7406-9B72-BB4C7DB4856C}"/>
                </a:ext>
              </a:extLst>
            </p:cNvPr>
            <p:cNvSpPr/>
            <p:nvPr/>
          </p:nvSpPr>
          <p:spPr>
            <a:xfrm>
              <a:off x="6517216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0DE8B35-0416-EB90-ADD1-484A05BB8810}"/>
                </a:ext>
              </a:extLst>
            </p:cNvPr>
            <p:cNvSpPr/>
            <p:nvPr/>
          </p:nvSpPr>
          <p:spPr>
            <a:xfrm>
              <a:off x="9135113" y="4114584"/>
              <a:ext cx="986371" cy="2674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7CEB3ED-3AB8-4F18-9111-38B50DE37254}"/>
                </a:ext>
              </a:extLst>
            </p:cNvPr>
            <p:cNvSpPr/>
            <p:nvPr/>
          </p:nvSpPr>
          <p:spPr>
            <a:xfrm>
              <a:off x="9135113" y="4382002"/>
              <a:ext cx="986371" cy="2674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275FCC3B-A5D8-D6E5-AE03-BC5796DBB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45" y="1385455"/>
              <a:ext cx="0" cy="406400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9F56474-0715-9640-590C-3DFA37429751}"/>
                </a:ext>
              </a:extLst>
            </p:cNvPr>
            <p:cNvSpPr/>
            <p:nvPr/>
          </p:nvSpPr>
          <p:spPr>
            <a:xfrm>
              <a:off x="214003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9C85CF-E280-F562-FE1F-231B812C3BC1}"/>
                </a:ext>
              </a:extLst>
            </p:cNvPr>
            <p:cNvSpPr/>
            <p:nvPr/>
          </p:nvSpPr>
          <p:spPr>
            <a:xfrm>
              <a:off x="2745692" y="132893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50AC70D-1E16-89C5-DD55-E3DA8DA76363}"/>
                </a:ext>
              </a:extLst>
            </p:cNvPr>
            <p:cNvSpPr/>
            <p:nvPr/>
          </p:nvSpPr>
          <p:spPr>
            <a:xfrm>
              <a:off x="5515682" y="1333140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4AB0F4C-7AF5-66A1-40EE-BA7B466E6493}"/>
                </a:ext>
              </a:extLst>
            </p:cNvPr>
            <p:cNvSpPr/>
            <p:nvPr/>
          </p:nvSpPr>
          <p:spPr>
            <a:xfrm>
              <a:off x="8244539" y="1323903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FAF5560-E0F7-F58A-04FF-BCA44F9CC4A8}"/>
                </a:ext>
              </a:extLst>
            </p:cNvPr>
            <p:cNvSpPr/>
            <p:nvPr/>
          </p:nvSpPr>
          <p:spPr>
            <a:xfrm>
              <a:off x="250459" y="4093967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6FA4155D-4956-D353-8381-A73FBC3B9226}"/>
                </a:ext>
              </a:extLst>
            </p:cNvPr>
            <p:cNvSpPr/>
            <p:nvPr/>
          </p:nvSpPr>
          <p:spPr>
            <a:xfrm>
              <a:off x="2782674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6C9146C-0C53-F4DB-37F6-C36F8675F2DE}"/>
                </a:ext>
              </a:extLst>
            </p:cNvPr>
            <p:cNvSpPr/>
            <p:nvPr/>
          </p:nvSpPr>
          <p:spPr>
            <a:xfrm>
              <a:off x="5543527" y="4089909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619740A-BB45-754F-2F00-EE268232815C}"/>
                </a:ext>
              </a:extLst>
            </p:cNvPr>
            <p:cNvSpPr/>
            <p:nvPr/>
          </p:nvSpPr>
          <p:spPr>
            <a:xfrm>
              <a:off x="8244539" y="4080672"/>
              <a:ext cx="332499" cy="1426448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D738081-F8CF-72D4-7813-CAD25FEC9B8C}"/>
                </a:ext>
              </a:extLst>
            </p:cNvPr>
            <p:cNvSpPr/>
            <p:nvPr/>
          </p:nvSpPr>
          <p:spPr>
            <a:xfrm rot="5400000">
              <a:off x="685897" y="2392112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07E84E2-49D1-4BEF-6AD7-DFD807764D8E}"/>
                </a:ext>
              </a:extLst>
            </p:cNvPr>
            <p:cNvSpPr/>
            <p:nvPr/>
          </p:nvSpPr>
          <p:spPr>
            <a:xfrm rot="5400000">
              <a:off x="3322813" y="2240082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E4128A0-28C2-2C35-0F13-195C609E5845}"/>
                </a:ext>
              </a:extLst>
            </p:cNvPr>
            <p:cNvSpPr/>
            <p:nvPr/>
          </p:nvSpPr>
          <p:spPr>
            <a:xfrm rot="5400000">
              <a:off x="6116977" y="2216605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51F52B0-3A45-3E32-2717-BAB63E3D52B5}"/>
                </a:ext>
              </a:extLst>
            </p:cNvPr>
            <p:cNvSpPr/>
            <p:nvPr/>
          </p:nvSpPr>
          <p:spPr>
            <a:xfrm rot="5400000">
              <a:off x="8786361" y="2268089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EE392B-09C2-EADF-BE14-FF428E90835B}"/>
                </a:ext>
              </a:extLst>
            </p:cNvPr>
            <p:cNvSpPr/>
            <p:nvPr/>
          </p:nvSpPr>
          <p:spPr>
            <a:xfrm rot="5400000">
              <a:off x="685897" y="4033603"/>
              <a:ext cx="132535" cy="440336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D658253-34EF-4C28-C11C-205C12135344}"/>
                </a:ext>
              </a:extLst>
            </p:cNvPr>
            <p:cNvSpPr/>
            <p:nvPr/>
          </p:nvSpPr>
          <p:spPr>
            <a:xfrm rot="5400000">
              <a:off x="3322813" y="3881573"/>
              <a:ext cx="117396" cy="62185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8EB9F8C-E73E-4E95-F2D8-3AF32A84912A}"/>
                </a:ext>
              </a:extLst>
            </p:cNvPr>
            <p:cNvSpPr/>
            <p:nvPr/>
          </p:nvSpPr>
          <p:spPr>
            <a:xfrm rot="5400000">
              <a:off x="6116977" y="3858096"/>
              <a:ext cx="117397" cy="683079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9755816B-2A66-7EB9-7FE1-88B82432F162}"/>
                </a:ext>
              </a:extLst>
            </p:cNvPr>
            <p:cNvSpPr/>
            <p:nvPr/>
          </p:nvSpPr>
          <p:spPr>
            <a:xfrm rot="5400000">
              <a:off x="8786361" y="3909580"/>
              <a:ext cx="98704" cy="598800"/>
            </a:xfrm>
            <a:prstGeom prst="rect">
              <a:avLst/>
            </a:prstGeom>
            <a:solidFill>
              <a:srgbClr val="EBDD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596C1076-FD1C-9047-A6AD-D3D94AD29564}"/>
                </a:ext>
              </a:extLst>
            </p:cNvPr>
            <p:cNvCxnSpPr>
              <a:cxnSpLocks/>
            </p:cNvCxnSpPr>
            <p:nvPr/>
          </p:nvCxnSpPr>
          <p:spPr>
            <a:xfrm>
              <a:off x="607219" y="1385022"/>
              <a:ext cx="1797282" cy="433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BA162D92-4C8D-A68F-24C5-7B7133BB36B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80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8F114745-69D0-6726-AD74-BE68AEB94A0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171" y="1385455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CD3ED255-6E98-B01D-43DE-4AD5247056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1385455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0CC9B42D-527D-9E2B-9395-8DE17E1139D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17" y="5444837"/>
              <a:ext cx="1782766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C5BCB266-28B7-2E2A-A572-788884D04B8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562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70D0EF07-4493-B13F-BC68-C6CEC659CC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53" y="5444837"/>
              <a:ext cx="1932120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22DEBE11-232E-71BB-3F09-6BFCA4C2117A}"/>
                </a:ext>
              </a:extLst>
            </p:cNvPr>
            <p:cNvCxnSpPr>
              <a:cxnSpLocks/>
            </p:cNvCxnSpPr>
            <p:nvPr/>
          </p:nvCxnSpPr>
          <p:spPr>
            <a:xfrm>
              <a:off x="8643517" y="5444837"/>
              <a:ext cx="1756628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2190ED80-53DC-5D30-6A4B-AEB39FA920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8A253AF-0F12-3A60-2B4C-97BE2C4D5DF3}"/>
                </a:ext>
              </a:extLst>
            </p:cNvPr>
            <p:cNvCxnSpPr>
              <a:cxnSpLocks/>
            </p:cNvCxnSpPr>
            <p:nvPr/>
          </p:nvCxnSpPr>
          <p:spPr>
            <a:xfrm>
              <a:off x="256079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3EF3C3AA-0B68-27FF-5B9D-8F2AF928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236952" y="1385022"/>
              <a:ext cx="20997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>
              <a:extLst>
                <a:ext uri="{FF2B5EF4-FFF2-40B4-BE49-F238E27FC236}">
                  <a16:creationId xmlns:a16="http://schemas.microsoft.com/office/drawing/2014/main" id="{B675DA2F-9144-EE9A-1F40-8DEC8921CF0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36" y="1385022"/>
              <a:ext cx="12007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forbindelse 92">
              <a:extLst>
                <a:ext uri="{FF2B5EF4-FFF2-40B4-BE49-F238E27FC236}">
                  <a16:creationId xmlns:a16="http://schemas.microsoft.com/office/drawing/2014/main" id="{CF83CF4E-47EB-7AA1-D291-47933E7B2D06}"/>
                </a:ext>
              </a:extLst>
            </p:cNvPr>
            <p:cNvCxnSpPr>
              <a:cxnSpLocks/>
            </p:cNvCxnSpPr>
            <p:nvPr/>
          </p:nvCxnSpPr>
          <p:spPr>
            <a:xfrm>
              <a:off x="-16010" y="5444837"/>
              <a:ext cx="214003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ge forbindelse 96">
              <a:extLst>
                <a:ext uri="{FF2B5EF4-FFF2-40B4-BE49-F238E27FC236}">
                  <a16:creationId xmlns:a16="http://schemas.microsoft.com/office/drawing/2014/main" id="{797B92AA-8A3E-D5FD-2D89-CFAD4A5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70" y="5444837"/>
              <a:ext cx="177724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ge forbindelse 98">
              <a:extLst>
                <a:ext uri="{FF2B5EF4-FFF2-40B4-BE49-F238E27FC236}">
                  <a16:creationId xmlns:a16="http://schemas.microsoft.com/office/drawing/2014/main" id="{393719DB-3A00-5B79-3F8A-E113FB53DF7F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5443019"/>
              <a:ext cx="278730" cy="1818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>
              <a:extLst>
                <a:ext uri="{FF2B5EF4-FFF2-40B4-BE49-F238E27FC236}">
                  <a16:creationId xmlns:a16="http://schemas.microsoft.com/office/drawing/2014/main" id="{35A803A0-A45D-17CA-A448-DA7FC492004E}"/>
                </a:ext>
              </a:extLst>
            </p:cNvPr>
            <p:cNvCxnSpPr>
              <a:cxnSpLocks/>
            </p:cNvCxnSpPr>
            <p:nvPr/>
          </p:nvCxnSpPr>
          <p:spPr>
            <a:xfrm>
              <a:off x="7962782" y="5449455"/>
              <a:ext cx="219727" cy="0"/>
            </a:xfrm>
            <a:prstGeom prst="line">
              <a:avLst/>
            </a:prstGeom>
            <a:ln w="127000" cap="sq" cmpd="sng">
              <a:solidFill>
                <a:schemeClr val="accent3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ktangel: afrundede hjørner 107">
            <a:extLst>
              <a:ext uri="{FF2B5EF4-FFF2-40B4-BE49-F238E27FC236}">
                <a16:creationId xmlns:a16="http://schemas.microsoft.com/office/drawing/2014/main" id="{05AB91D8-39D3-DA58-C215-A8120287C705}"/>
              </a:ext>
            </a:extLst>
          </p:cNvPr>
          <p:cNvSpPr/>
          <p:nvPr/>
        </p:nvSpPr>
        <p:spPr>
          <a:xfrm>
            <a:off x="8215069" y="2197582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Rektangel: afrundede hjørner 108">
            <a:extLst>
              <a:ext uri="{FF2B5EF4-FFF2-40B4-BE49-F238E27FC236}">
                <a16:creationId xmlns:a16="http://schemas.microsoft.com/office/drawing/2014/main" id="{BB7F09EB-CA7B-212F-2655-459850F0A98B}"/>
              </a:ext>
            </a:extLst>
          </p:cNvPr>
          <p:cNvSpPr/>
          <p:nvPr/>
        </p:nvSpPr>
        <p:spPr>
          <a:xfrm>
            <a:off x="5497000" y="406526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0" name="Rektangel: afrundede hjørner 109">
            <a:extLst>
              <a:ext uri="{FF2B5EF4-FFF2-40B4-BE49-F238E27FC236}">
                <a16:creationId xmlns:a16="http://schemas.microsoft.com/office/drawing/2014/main" id="{1690800E-0E55-8033-C515-D082E7AECD3C}"/>
              </a:ext>
            </a:extLst>
          </p:cNvPr>
          <p:cNvSpPr/>
          <p:nvPr/>
        </p:nvSpPr>
        <p:spPr>
          <a:xfrm>
            <a:off x="2741298" y="400533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" name="Rektangel: afrundede hjørner 110">
            <a:extLst>
              <a:ext uri="{FF2B5EF4-FFF2-40B4-BE49-F238E27FC236}">
                <a16:creationId xmlns:a16="http://schemas.microsoft.com/office/drawing/2014/main" id="{370780DE-9E0F-F348-7AF9-ADD05229ABAF}"/>
              </a:ext>
            </a:extLst>
          </p:cNvPr>
          <p:cNvSpPr/>
          <p:nvPr/>
        </p:nvSpPr>
        <p:spPr>
          <a:xfrm>
            <a:off x="5497000" y="2251056"/>
            <a:ext cx="387189" cy="547501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ktangel: afrundede hjørner 111">
            <a:extLst>
              <a:ext uri="{FF2B5EF4-FFF2-40B4-BE49-F238E27FC236}">
                <a16:creationId xmlns:a16="http://schemas.microsoft.com/office/drawing/2014/main" id="{652E68DE-C3B1-A4DD-ED62-41ED9EE9353E}"/>
              </a:ext>
            </a:extLst>
          </p:cNvPr>
          <p:cNvSpPr/>
          <p:nvPr/>
        </p:nvSpPr>
        <p:spPr>
          <a:xfrm>
            <a:off x="7523184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ktangel: afrundede hjørner 112">
            <a:extLst>
              <a:ext uri="{FF2B5EF4-FFF2-40B4-BE49-F238E27FC236}">
                <a16:creationId xmlns:a16="http://schemas.microsoft.com/office/drawing/2014/main" id="{A8AB92BC-558B-7A8F-1520-B0CD7682FFE4}"/>
              </a:ext>
            </a:extLst>
          </p:cNvPr>
          <p:cNvSpPr/>
          <p:nvPr/>
        </p:nvSpPr>
        <p:spPr>
          <a:xfrm>
            <a:off x="4755036" y="2845362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4" name="Rektangel: afrundede hjørner 113">
            <a:extLst>
              <a:ext uri="{FF2B5EF4-FFF2-40B4-BE49-F238E27FC236}">
                <a16:creationId xmlns:a16="http://schemas.microsoft.com/office/drawing/2014/main" id="{A36EBDBC-D0CD-9C10-D975-7BF5D628AD3B}"/>
              </a:ext>
            </a:extLst>
          </p:cNvPr>
          <p:cNvSpPr/>
          <p:nvPr/>
        </p:nvSpPr>
        <p:spPr>
          <a:xfrm>
            <a:off x="9909712" y="3481740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Rektangel: afrundede hjørner 114">
            <a:extLst>
              <a:ext uri="{FF2B5EF4-FFF2-40B4-BE49-F238E27FC236}">
                <a16:creationId xmlns:a16="http://schemas.microsoft.com/office/drawing/2014/main" id="{0A82FEA9-47E8-B393-5429-7FFDDDE3F221}"/>
              </a:ext>
            </a:extLst>
          </p:cNvPr>
          <p:cNvSpPr/>
          <p:nvPr/>
        </p:nvSpPr>
        <p:spPr>
          <a:xfrm>
            <a:off x="2025506" y="3484964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Rektangel: afrundede hjørner 115">
            <a:extLst>
              <a:ext uri="{FF2B5EF4-FFF2-40B4-BE49-F238E27FC236}">
                <a16:creationId xmlns:a16="http://schemas.microsoft.com/office/drawing/2014/main" id="{041C6586-178A-9BFA-611C-8EBA532D45AB}"/>
              </a:ext>
            </a:extLst>
          </p:cNvPr>
          <p:cNvSpPr/>
          <p:nvPr/>
        </p:nvSpPr>
        <p:spPr>
          <a:xfrm>
            <a:off x="4755036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ktangel: afrundede hjørner 116">
            <a:extLst>
              <a:ext uri="{FF2B5EF4-FFF2-40B4-BE49-F238E27FC236}">
                <a16:creationId xmlns:a16="http://schemas.microsoft.com/office/drawing/2014/main" id="{85A2B88C-EC27-80CA-2BFE-A19BB78A5FCF}"/>
              </a:ext>
            </a:extLst>
          </p:cNvPr>
          <p:cNvSpPr/>
          <p:nvPr/>
        </p:nvSpPr>
        <p:spPr>
          <a:xfrm>
            <a:off x="7523184" y="3479925"/>
            <a:ext cx="216671" cy="233540"/>
          </a:xfrm>
          <a:prstGeom prst="roundRect">
            <a:avLst>
              <a:gd name="adj" fmla="val 47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D77D75DE-CDEF-6900-20B6-5DF8F4FA6019}"/>
              </a:ext>
            </a:extLst>
          </p:cNvPr>
          <p:cNvGrpSpPr/>
          <p:nvPr/>
        </p:nvGrpSpPr>
        <p:grpSpPr>
          <a:xfrm>
            <a:off x="8218250" y="3505059"/>
            <a:ext cx="376819" cy="247079"/>
            <a:chOff x="1467969" y="1701800"/>
            <a:chExt cx="435440" cy="230296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A08DEB8-0541-21FA-2C81-16D09540A34E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6CF3DE-3511-C919-D16E-020C2310E8AA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1" name="Gruppe 120">
            <a:extLst>
              <a:ext uri="{FF2B5EF4-FFF2-40B4-BE49-F238E27FC236}">
                <a16:creationId xmlns:a16="http://schemas.microsoft.com/office/drawing/2014/main" id="{3E90E228-9C45-5EA5-23C9-7909132F86AB}"/>
              </a:ext>
            </a:extLst>
          </p:cNvPr>
          <p:cNvGrpSpPr/>
          <p:nvPr/>
        </p:nvGrpSpPr>
        <p:grpSpPr>
          <a:xfrm>
            <a:off x="5509558" y="3478091"/>
            <a:ext cx="376819" cy="247079"/>
            <a:chOff x="1467969" y="1701800"/>
            <a:chExt cx="435440" cy="230296"/>
          </a:xfrm>
        </p:grpSpPr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F0C43A6-03E2-68F6-DC38-29E71BCF9CD8}"/>
                </a:ext>
              </a:extLst>
            </p:cNvPr>
            <p:cNvSpPr/>
            <p:nvPr/>
          </p:nvSpPr>
          <p:spPr>
            <a:xfrm>
              <a:off x="1467969" y="1701800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A68694DC-38FC-AE5C-7C22-B86003CD5BEC}"/>
                </a:ext>
              </a:extLst>
            </p:cNvPr>
            <p:cNvSpPr/>
            <p:nvPr/>
          </p:nvSpPr>
          <p:spPr>
            <a:xfrm>
              <a:off x="1467969" y="1816598"/>
              <a:ext cx="435440" cy="1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095F9BB-842D-E238-9468-AAE52EF1DB3C}"/>
              </a:ext>
            </a:extLst>
          </p:cNvPr>
          <p:cNvSpPr/>
          <p:nvPr/>
        </p:nvSpPr>
        <p:spPr>
          <a:xfrm>
            <a:off x="0" y="9"/>
            <a:ext cx="12192000" cy="6870691"/>
          </a:xfrm>
          <a:prstGeom prst="rect">
            <a:avLst/>
          </a:prstGeom>
          <a:gradFill flip="none" rotWithShape="1">
            <a:gsLst>
              <a:gs pos="19000">
                <a:schemeClr val="tx1">
                  <a:alpha val="1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AB22C-CE17-9B15-043E-79254B28CD04}"/>
              </a:ext>
            </a:extLst>
          </p:cNvPr>
          <p:cNvSpPr/>
          <p:nvPr/>
        </p:nvSpPr>
        <p:spPr>
          <a:xfrm>
            <a:off x="90991" y="1366447"/>
            <a:ext cx="10325164" cy="407657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angetegn 15">
            <a:extLst>
              <a:ext uri="{FF2B5EF4-FFF2-40B4-BE49-F238E27FC236}">
                <a16:creationId xmlns:a16="http://schemas.microsoft.com/office/drawing/2014/main" id="{62DF996C-2F18-97B5-CBD7-14ACE991F269}"/>
              </a:ext>
            </a:extLst>
          </p:cNvPr>
          <p:cNvSpPr/>
          <p:nvPr/>
        </p:nvSpPr>
        <p:spPr>
          <a:xfrm>
            <a:off x="15261172" y="264193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angetegn 16">
            <a:extLst>
              <a:ext uri="{FF2B5EF4-FFF2-40B4-BE49-F238E27FC236}">
                <a16:creationId xmlns:a16="http://schemas.microsoft.com/office/drawing/2014/main" id="{42CA86BE-9FCB-5627-8829-FF00D15D6041}"/>
              </a:ext>
            </a:extLst>
          </p:cNvPr>
          <p:cNvSpPr/>
          <p:nvPr/>
        </p:nvSpPr>
        <p:spPr>
          <a:xfrm>
            <a:off x="12596263" y="333125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angetegn 19">
            <a:extLst>
              <a:ext uri="{FF2B5EF4-FFF2-40B4-BE49-F238E27FC236}">
                <a16:creationId xmlns:a16="http://schemas.microsoft.com/office/drawing/2014/main" id="{957E50AC-AB89-96CA-C5F0-E30A37A24269}"/>
              </a:ext>
            </a:extLst>
          </p:cNvPr>
          <p:cNvSpPr/>
          <p:nvPr/>
        </p:nvSpPr>
        <p:spPr>
          <a:xfrm>
            <a:off x="13381713" y="399737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Gangetegn 20">
            <a:extLst>
              <a:ext uri="{FF2B5EF4-FFF2-40B4-BE49-F238E27FC236}">
                <a16:creationId xmlns:a16="http://schemas.microsoft.com/office/drawing/2014/main" id="{072C8C56-4D8C-294A-78F5-EDE89A22201F}"/>
              </a:ext>
            </a:extLst>
          </p:cNvPr>
          <p:cNvSpPr/>
          <p:nvPr/>
        </p:nvSpPr>
        <p:spPr>
          <a:xfrm>
            <a:off x="18072643" y="2720997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angetegn 21">
            <a:extLst>
              <a:ext uri="{FF2B5EF4-FFF2-40B4-BE49-F238E27FC236}">
                <a16:creationId xmlns:a16="http://schemas.microsoft.com/office/drawing/2014/main" id="{50AB366D-C37F-D155-057A-B59AC102E42A}"/>
              </a:ext>
            </a:extLst>
          </p:cNvPr>
          <p:cNvSpPr/>
          <p:nvPr/>
        </p:nvSpPr>
        <p:spPr>
          <a:xfrm>
            <a:off x="18854030" y="348993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angetegn 23">
            <a:extLst>
              <a:ext uri="{FF2B5EF4-FFF2-40B4-BE49-F238E27FC236}">
                <a16:creationId xmlns:a16="http://schemas.microsoft.com/office/drawing/2014/main" id="{C83E8BF6-A7CE-7C40-6F9B-D496E64C6524}"/>
              </a:ext>
            </a:extLst>
          </p:cNvPr>
          <p:cNvSpPr/>
          <p:nvPr/>
        </p:nvSpPr>
        <p:spPr>
          <a:xfrm>
            <a:off x="16168604" y="3302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angetegn 24">
            <a:extLst>
              <a:ext uri="{FF2B5EF4-FFF2-40B4-BE49-F238E27FC236}">
                <a16:creationId xmlns:a16="http://schemas.microsoft.com/office/drawing/2014/main" id="{ECDFFC9F-8011-A0C2-E7B4-C98405D8A50B}"/>
              </a:ext>
            </a:extLst>
          </p:cNvPr>
          <p:cNvSpPr/>
          <p:nvPr/>
        </p:nvSpPr>
        <p:spPr>
          <a:xfrm>
            <a:off x="16138048" y="413138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Gangetegn 25">
            <a:extLst>
              <a:ext uri="{FF2B5EF4-FFF2-40B4-BE49-F238E27FC236}">
                <a16:creationId xmlns:a16="http://schemas.microsoft.com/office/drawing/2014/main" id="{949E4007-38FC-C43A-0B5C-C3CE399B31EB}"/>
              </a:ext>
            </a:extLst>
          </p:cNvPr>
          <p:cNvSpPr/>
          <p:nvPr/>
        </p:nvSpPr>
        <p:spPr>
          <a:xfrm>
            <a:off x="16139089" y="2229571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angetegn 26">
            <a:extLst>
              <a:ext uri="{FF2B5EF4-FFF2-40B4-BE49-F238E27FC236}">
                <a16:creationId xmlns:a16="http://schemas.microsoft.com/office/drawing/2014/main" id="{97B7B4EF-3061-26B6-2607-C5B7CE9D7209}"/>
              </a:ext>
            </a:extLst>
          </p:cNvPr>
          <p:cNvSpPr/>
          <p:nvPr/>
        </p:nvSpPr>
        <p:spPr>
          <a:xfrm>
            <a:off x="15326213" y="3300958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Gangetegn 57">
            <a:extLst>
              <a:ext uri="{FF2B5EF4-FFF2-40B4-BE49-F238E27FC236}">
                <a16:creationId xmlns:a16="http://schemas.microsoft.com/office/drawing/2014/main" id="{54B39215-B185-64C9-1827-43AB64C073DE}"/>
              </a:ext>
            </a:extLst>
          </p:cNvPr>
          <p:cNvSpPr/>
          <p:nvPr/>
        </p:nvSpPr>
        <p:spPr>
          <a:xfrm>
            <a:off x="18095328" y="3346885"/>
            <a:ext cx="540000" cy="540000"/>
          </a:xfrm>
          <a:prstGeom prst="mathMultiply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2" name="Grafik 61" descr="Badge Tick1 med massiv udfyldning">
            <a:extLst>
              <a:ext uri="{FF2B5EF4-FFF2-40B4-BE49-F238E27FC236}">
                <a16:creationId xmlns:a16="http://schemas.microsoft.com/office/drawing/2014/main" id="{54BE1BEC-B1BC-579D-C1F6-4C145E57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7076" y="2044766"/>
            <a:ext cx="914400" cy="914400"/>
          </a:xfrm>
          <a:prstGeom prst="rect">
            <a:avLst/>
          </a:prstGeom>
        </p:spPr>
      </p:pic>
      <p:pic>
        <p:nvPicPr>
          <p:cNvPr id="63" name="Grafik 62" descr="Badge Tick1 med massiv udfyldning">
            <a:extLst>
              <a:ext uri="{FF2B5EF4-FFF2-40B4-BE49-F238E27FC236}">
                <a16:creationId xmlns:a16="http://schemas.microsoft.com/office/drawing/2014/main" id="{D8676EFA-326E-6D02-AD31-4BA18674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5988" y="3094126"/>
            <a:ext cx="914400" cy="9144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C8F31907-B048-2BAC-EEF6-6C203D0C40BC}"/>
              </a:ext>
            </a:extLst>
          </p:cNvPr>
          <p:cNvSpPr txBox="1"/>
          <p:nvPr/>
        </p:nvSpPr>
        <p:spPr>
          <a:xfrm>
            <a:off x="286135" y="2610073"/>
            <a:ext cx="8811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Har i nogle gode eksempler ? </a:t>
            </a:r>
            <a:b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Har i nogle spørgsmål?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F7C5308-E61A-4B51-7C4D-3916E6AD85C1}"/>
              </a:ext>
            </a:extLst>
          </p:cNvPr>
          <p:cNvSpPr txBox="1"/>
          <p:nvPr/>
        </p:nvSpPr>
        <p:spPr>
          <a:xfrm>
            <a:off x="54154" y="8229629"/>
            <a:ext cx="65345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Registrering: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registreret et skur i haven.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er ledig byggeret på matrikel.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lovligt opført jf. bygningsreglement.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indgår ikke skur i afdelingens råderets katalog.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 er overtaget fra tidligere beboer.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Skuret er vedligeholdt forsvarligt.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gives tilladelse til skur som ikke blivende råderet.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Afdelingens råderetskatalog opdateres i samarbejde med afdelingsbestyrelsen, og der stemmes om det ved et kommende afdelingsmøde.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Hvis nyt råderets katalog giver mulighed for skur, bliver skur til en blivende råderet.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1FF229A-7AB7-AA7B-01E4-4801BEAA20CA}"/>
              </a:ext>
            </a:extLst>
          </p:cNvPr>
          <p:cNvSpPr txBox="1"/>
          <p:nvPr/>
        </p:nvSpPr>
        <p:spPr>
          <a:xfrm>
            <a:off x="7188" y="8183846"/>
            <a:ext cx="6671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Overflyvninger fra kommune – stiller krav til 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vil være meget mere fokus på området fra myndighederne – og VAB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Krav om opretning af råderet – Lovliggørelser, nedtagning mv.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 vil være beboere som bliver utilfredse.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os er det vigtigt at i som formænd kender grundlaget, og ved hvorfor vi gør det. 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Råderetskataloget er vigtigt, og det kan være en god ide at få det opdateret med tidens tendenser. 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4DB2384-79A0-EBFD-A137-BBF0B5F57477}"/>
              </a:ext>
            </a:extLst>
          </p:cNvPr>
          <p:cNvSpPr txBox="1"/>
          <p:nvPr/>
        </p:nvSpPr>
        <p:spPr>
          <a:xfrm>
            <a:off x="-16010" y="7281404"/>
            <a:ext cx="881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Hvad vil vi gerne sende jer ud af døren med.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47AD46C9-AB42-1BD6-81D4-55AED155299F}"/>
              </a:ext>
            </a:extLst>
          </p:cNvPr>
          <p:cNvGrpSpPr>
            <a:grpSpLocks noChangeAspect="1"/>
          </p:cNvGrpSpPr>
          <p:nvPr/>
        </p:nvGrpSpPr>
        <p:grpSpPr>
          <a:xfrm>
            <a:off x="8364819" y="2912950"/>
            <a:ext cx="2983309" cy="2983309"/>
            <a:chOff x="8915398" y="3581400"/>
            <a:chExt cx="2880000" cy="2880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998CF04-457D-3A15-3341-341205DF544D}"/>
                </a:ext>
              </a:extLst>
            </p:cNvPr>
            <p:cNvSpPr/>
            <p:nvPr/>
          </p:nvSpPr>
          <p:spPr>
            <a:xfrm>
              <a:off x="8915398" y="3581400"/>
              <a:ext cx="2880000" cy="2880000"/>
            </a:xfrm>
            <a:prstGeom prst="ellipse">
              <a:avLst/>
            </a:prstGeom>
            <a:solidFill>
              <a:srgbClr val="004A8C">
                <a:alpha val="70000"/>
              </a:srgbClr>
            </a:solidFill>
            <a:ln w="444500">
              <a:solidFill>
                <a:srgbClr val="EF8600">
                  <a:alpha val="9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9B8F041C-B580-DE1D-B5D3-2D7421A6F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 trans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541" y="4682538"/>
              <a:ext cx="1639714" cy="6777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053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D0ABA-D307-49E5-B2DB-50B017122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824" y="1235265"/>
            <a:ext cx="6790158" cy="607439"/>
          </a:xfrm>
        </p:spPr>
        <p:txBody>
          <a:bodyPr>
            <a:normAutofit/>
          </a:bodyPr>
          <a:lstStyle/>
          <a:p>
            <a:r>
              <a:rPr lang="da-DK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Nye ejendomsvurderinger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Undertitel 8">
            <a:extLst>
              <a:ext uri="{FF2B5EF4-FFF2-40B4-BE49-F238E27FC236}">
                <a16:creationId xmlns:a16="http://schemas.microsoft.com/office/drawing/2014/main" id="{5395A74E-E2FA-4A2E-AC35-60D98F15E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7298"/>
            <a:ext cx="9144000" cy="2850502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Gammel vurderingslov blev erstattet i 2017. Nye vurderinger forventes udsendt i 2025 vedr. erhvervsejendomme. (nogle er modtaget)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er åbnet for klageadgang på suspenderede vurderinger der siden 2011/12 har været videreført uændret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Aftale er indgået med TAXERA – som vil: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Gennemgå vores årsvurderinger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Gennemgå klagemuligheder i forhold til suspendere vurderinger fra 2013-2019 (3 måneders frist)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Gennemgå nye vurderinger for mulige fejl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Taxera vurderer vi har 177 matrikler fordelt på 140 afdelinger hvor det vil kunne betale sig at klage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Betaling er 1.562,50 kr. pr. matrikel og 33% af første års besparelse </a:t>
            </a:r>
          </a:p>
        </p:txBody>
      </p:sp>
    </p:spTree>
    <p:extLst>
      <p:ext uri="{BB962C8B-B14F-4D97-AF65-F5344CB8AC3E}">
        <p14:creationId xmlns:p14="http://schemas.microsoft.com/office/powerpoint/2010/main" val="33524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Et billede, der indeholder tekst, skærmbillede, Font/skrifttype, kort&#10;&#10;Automatisk genereret beskrivelse">
            <a:extLst>
              <a:ext uri="{FF2B5EF4-FFF2-40B4-BE49-F238E27FC236}">
                <a16:creationId xmlns:a16="http://schemas.microsoft.com/office/drawing/2014/main" id="{CF84E210-C8A7-8C0A-2A93-232D129F7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9" t="6551" r="6340"/>
          <a:stretch/>
        </p:blipFill>
        <p:spPr>
          <a:xfrm>
            <a:off x="3835239" y="724097"/>
            <a:ext cx="7735772" cy="55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D0ABA-D307-49E5-B2DB-50B017122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4866"/>
            <a:ext cx="12192000" cy="1007706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Eventuelt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79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C4A7467-A9CD-B03C-375C-9BB98A899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36" y="-9331"/>
            <a:ext cx="4859231" cy="68580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1DA0D8C-DC2D-B64C-A42B-4742308A2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62" y="-9331"/>
            <a:ext cx="4810309" cy="68580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4168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D0ABA-D307-49E5-B2DB-50B017122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824" y="1235265"/>
            <a:ext cx="6790158" cy="607439"/>
          </a:xfrm>
        </p:spPr>
        <p:txBody>
          <a:bodyPr>
            <a:normAutofit/>
          </a:bodyPr>
          <a:lstStyle/>
          <a:p>
            <a:r>
              <a:rPr lang="da-DK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Gennemgang af dagsorden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Undertitel 8">
            <a:extLst>
              <a:ext uri="{FF2B5EF4-FFF2-40B4-BE49-F238E27FC236}">
                <a16:creationId xmlns:a16="http://schemas.microsoft.com/office/drawing/2014/main" id="{5395A74E-E2FA-4A2E-AC35-60D98F15E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7298"/>
            <a:ext cx="9144000" cy="28505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Dagsorden 2 – Valg af bestyrelsesmedlemmer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3A75BDD-472B-5999-D8C6-50DD4A4C5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58" y="0"/>
            <a:ext cx="4813874" cy="68580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5F4BD92-22BD-60D0-3830-27D912229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864395" cy="68580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4727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75E35D-0234-4AC8-9EE8-0C45CAF44351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B26262-EAA5-48A0-8115-C232E87E2EDA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21A3BC6-1C1F-4F60-95E6-B7027CAB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93F29A-1F02-4939-8633-2E5D1B3C7162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F2257D4D-CDF0-106C-6487-E4559F625564}"/>
              </a:ext>
            </a:extLst>
          </p:cNvPr>
          <p:cNvSpPr txBox="1">
            <a:spLocks/>
          </p:cNvSpPr>
          <p:nvPr/>
        </p:nvSpPr>
        <p:spPr>
          <a:xfrm>
            <a:off x="466531" y="1026367"/>
            <a:ext cx="11364685" cy="143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Hjælp/inspiration til årsberetningen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2168A00B-7225-B183-D97F-083B0D55F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842" y="1651518"/>
            <a:ext cx="3106260" cy="4404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CF92B-BDF9-C18B-094D-17B9AD58A0D2}"/>
              </a:ext>
            </a:extLst>
          </p:cNvPr>
          <p:cNvSpPr txBox="1">
            <a:spLocks/>
          </p:cNvSpPr>
          <p:nvPr/>
        </p:nvSpPr>
        <p:spPr>
          <a:xfrm>
            <a:off x="1834701" y="749916"/>
            <a:ext cx="8430178" cy="103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Forslag til afdelingsmødet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9DC9331-F0B9-DC7A-8E52-9C395C0F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52" y="1611684"/>
            <a:ext cx="5920421" cy="440642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2903A27E-4213-3E43-8479-72F652AA31A9}"/>
              </a:ext>
            </a:extLst>
          </p:cNvPr>
          <p:cNvSpPr/>
          <p:nvPr/>
        </p:nvSpPr>
        <p:spPr>
          <a:xfrm>
            <a:off x="0" y="6228183"/>
            <a:ext cx="12192000" cy="3265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EBDCE75-4454-77B6-39CB-D7AE97FBDE51}"/>
              </a:ext>
            </a:extLst>
          </p:cNvPr>
          <p:cNvSpPr/>
          <p:nvPr/>
        </p:nvSpPr>
        <p:spPr>
          <a:xfrm>
            <a:off x="0" y="388135"/>
            <a:ext cx="897622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Billede 1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060F2C94-E783-E39D-B15D-34A302A74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151980"/>
            <a:ext cx="2243052" cy="89310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FAFA1A53-F135-A598-3E5A-AF8019975544}"/>
              </a:ext>
            </a:extLst>
          </p:cNvPr>
          <p:cNvSpPr/>
          <p:nvPr/>
        </p:nvSpPr>
        <p:spPr>
          <a:xfrm>
            <a:off x="2457062" y="388135"/>
            <a:ext cx="9734938" cy="3265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39E89372-15D3-7CE9-B3DE-7C00EE413D4B}"/>
              </a:ext>
            </a:extLst>
          </p:cNvPr>
          <p:cNvSpPr txBox="1"/>
          <p:nvPr/>
        </p:nvSpPr>
        <p:spPr>
          <a:xfrm>
            <a:off x="559692" y="1975593"/>
            <a:ext cx="414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Blanketten findes på ”</a:t>
            </a:r>
            <a:r>
              <a:rPr lang="da-DK" dirty="0" err="1"/>
              <a:t>MitVAB</a:t>
            </a:r>
            <a:r>
              <a:rPr lang="da-DK" dirty="0"/>
              <a:t>” under ”mine henvendelser”</a:t>
            </a:r>
          </a:p>
        </p:txBody>
      </p:sp>
    </p:spTree>
    <p:extLst>
      <p:ext uri="{BB962C8B-B14F-4D97-AF65-F5344CB8AC3E}">
        <p14:creationId xmlns:p14="http://schemas.microsoft.com/office/powerpoint/2010/main" val="1099456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4384</Words>
  <Application>Microsoft Office PowerPoint</Application>
  <PresentationFormat>Widescreen</PresentationFormat>
  <Paragraphs>1060</Paragraphs>
  <Slides>46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46</vt:i4>
      </vt:variant>
    </vt:vector>
  </HeadingPairs>
  <TitlesOfParts>
    <vt:vector size="55" baseType="lpstr">
      <vt:lpstr>Aptos</vt:lpstr>
      <vt:lpstr>Aptos Display</vt:lpstr>
      <vt:lpstr>Arial</vt:lpstr>
      <vt:lpstr>Arial Black</vt:lpstr>
      <vt:lpstr>Calibri</vt:lpstr>
      <vt:lpstr>Calibri Light</vt:lpstr>
      <vt:lpstr>Verdana</vt:lpstr>
      <vt:lpstr>Office-tema</vt:lpstr>
      <vt:lpstr>1_Office-tema</vt:lpstr>
      <vt:lpstr> Velkommen til  Formandsmøde  marts 2024</vt:lpstr>
      <vt:lpstr>Dagsorden</vt:lpstr>
      <vt:lpstr>Nyt fra VAB</vt:lpstr>
      <vt:lpstr>Gennemgang af dagsorden</vt:lpstr>
      <vt:lpstr>PowerPoint-præsentation</vt:lpstr>
      <vt:lpstr>Gennemgang af dagsorden</vt:lpstr>
      <vt:lpstr>PowerPoint-præsentation</vt:lpstr>
      <vt:lpstr>PowerPoint-præsentation</vt:lpstr>
      <vt:lpstr>PowerPoint-præsentation</vt:lpstr>
      <vt:lpstr>Gennemgang af budget 2024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Huslejekonsekvens 2025</vt:lpstr>
      <vt:lpstr>Huslejeændringer 2025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Nye ejendomsvurderinger</vt:lpstr>
      <vt:lpstr>PowerPoint-præsentation</vt:lpstr>
      <vt:lpstr>Eventuelt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Tine Toustrup</dc:creator>
  <cp:lastModifiedBy>Inge Nielsen</cp:lastModifiedBy>
  <cp:revision>93</cp:revision>
  <cp:lastPrinted>2023-03-29T12:08:24Z</cp:lastPrinted>
  <dcterms:created xsi:type="dcterms:W3CDTF">2022-03-23T10:27:06Z</dcterms:created>
  <dcterms:modified xsi:type="dcterms:W3CDTF">2024-03-21T15:12:14Z</dcterms:modified>
</cp:coreProperties>
</file>